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comments/comment2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300" r:id="rId31"/>
    <p:sldId id="294" r:id="rId32"/>
    <p:sldId id="277" r:id="rId33"/>
    <p:sldId id="276" r:id="rId34"/>
    <p:sldId id="278" r:id="rId35"/>
    <p:sldId id="280" r:id="rId36"/>
    <p:sldId id="279" r:id="rId37"/>
    <p:sldId id="281" r:id="rId38"/>
    <p:sldId id="297" r:id="rId39"/>
    <p:sldId id="298" r:id="rId40"/>
    <p:sldId id="299" r:id="rId4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300"/>
            <p14:sldId id="294"/>
            <p14:sldId id="277"/>
            <p14:sldId id="276"/>
            <p14:sldId id="278"/>
            <p14:sldId id="280"/>
            <p14:sldId id="279"/>
            <p14:sldId id="281"/>
            <p14:sldId id="297"/>
            <p14:sldId id="298"/>
            <p14:sldId id="29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6" clrIdx="0">
    <p:extLst>
      <p:ext uri="{19B8F6BF-5375-455C-9EA6-DF929625EA0E}">
        <p15:presenceInfo xmlns:p15="http://schemas.microsoft.com/office/powerpoint/2012/main" userId="GA2B" providerId="None"/>
      </p:ext>
    </p:extLst>
  </p:cmAuthor>
  <p:cmAuthor id="2" name="脇田 正樹" initials="脇田" lastIdx="5"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A825A8-53F1-47CF-A94B-29B1CA3219BC}" v="208" dt="2019-06-28T09:48:44.188"/>
    <p1510:client id="{C1CB645F-18A4-407F-AF29-6A6BCE062419}" v="1" dt="2019-06-28T10:11:09.6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53" d="100"/>
          <a:sy n="53" d="100"/>
        </p:scale>
        <p:origin x="78" y="13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47"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docChgLst>
    <pc:chgData name="脇田 正樹" userId="6c7487f9039f9326" providerId="LiveId" clId="{C1CB645F-18A4-407F-AF29-6A6BCE062419}"/>
    <pc:docChg chg="modSld">
      <pc:chgData name="脇田 正樹" userId="6c7487f9039f9326" providerId="LiveId" clId="{C1CB645F-18A4-407F-AF29-6A6BCE062419}" dt="2019-06-28T10:11:09.665" v="0"/>
      <pc:docMkLst>
        <pc:docMk/>
      </pc:docMkLst>
      <pc:sldChg chg="modCm">
        <pc:chgData name="脇田 正樹" userId="6c7487f9039f9326" providerId="LiveId" clId="{C1CB645F-18A4-407F-AF29-6A6BCE062419}" dt="2019-06-28T10:11:09.665" v="0"/>
        <pc:sldMkLst>
          <pc:docMk/>
          <pc:sldMk cId="2133861545" sldId="293"/>
        </pc:sldMkLst>
      </pc:sldChg>
    </pc:docChg>
  </pc:docChgLst>
  <pc:docChgLst>
    <pc:chgData name="脇田 正樹" userId="6c7487f9039f9326" providerId="LiveId" clId="{81A567CD-D704-455C-A936-B8A8BF6D5976}"/>
    <pc:docChg chg="delSld modSection">
      <pc:chgData name="脇田 正樹" userId="6c7487f9039f9326" providerId="LiveId" clId="{81A567CD-D704-455C-A936-B8A8BF6D5976}" dt="2019-06-28T10:05:58.288" v="0" actId="2696"/>
      <pc:docMkLst>
        <pc:docMk/>
      </pc:docMkLst>
      <pc:sldChg chg="del">
        <pc:chgData name="脇田 正樹" userId="6c7487f9039f9326" providerId="LiveId" clId="{81A567CD-D704-455C-A936-B8A8BF6D5976}" dt="2019-06-28T10:05:58.288" v="0" actId="2696"/>
        <pc:sldMkLst>
          <pc:docMk/>
          <pc:sldMk cId="2631067405" sldId="300"/>
        </pc:sldMkLst>
      </pc:sldChg>
    </pc:docChg>
  </pc:docChgLst>
  <pc:docChgLst>
    <pc:chgData name="脇田 正樹" userId="6c7487f9039f9326" providerId="LiveId" clId="{53A825A8-53F1-47CF-A94B-29B1CA3219BC}"/>
    <pc:docChg chg="custSel addSld modSld">
      <pc:chgData name="脇田 正樹" userId="6c7487f9039f9326" providerId="LiveId" clId="{53A825A8-53F1-47CF-A94B-29B1CA3219BC}" dt="2019-06-28T09:48:44.720" v="1447" actId="20577"/>
      <pc:docMkLst>
        <pc:docMk/>
      </pc:docMkLst>
      <pc:sldChg chg="addSp modSp addCm delCm">
        <pc:chgData name="脇田 正樹" userId="6c7487f9039f9326" providerId="LiveId" clId="{53A825A8-53F1-47CF-A94B-29B1CA3219BC}" dt="2019-06-28T09:48:44.720" v="1447" actId="20577"/>
        <pc:sldMkLst>
          <pc:docMk/>
          <pc:sldMk cId="1828334477" sldId="298"/>
        </pc:sldMkLst>
        <pc:spChg chg="mod">
          <ac:chgData name="脇田 正樹" userId="6c7487f9039f9326" providerId="LiveId" clId="{53A825A8-53F1-47CF-A94B-29B1CA3219BC}" dt="2019-06-28T09:48:44.720" v="1447" actId="20577"/>
          <ac:spMkLst>
            <pc:docMk/>
            <pc:sldMk cId="1828334477" sldId="298"/>
            <ac:spMk id="2" creationId="{00000000-0000-0000-0000-000000000000}"/>
          </ac:spMkLst>
        </pc:spChg>
        <pc:spChg chg="add mod">
          <ac:chgData name="脇田 正樹" userId="6c7487f9039f9326" providerId="LiveId" clId="{53A825A8-53F1-47CF-A94B-29B1CA3219BC}" dt="2019-06-28T09:31:05.302" v="927" actId="14100"/>
          <ac:spMkLst>
            <pc:docMk/>
            <pc:sldMk cId="1828334477" sldId="298"/>
            <ac:spMk id="4" creationId="{131D8AB5-F129-4E40-85C6-DAB3676F0539}"/>
          </ac:spMkLst>
        </pc:spChg>
      </pc:sldChg>
      <pc:sldChg chg="addSp delSp modSp add addCm modCm">
        <pc:chgData name="脇田 正樹" userId="6c7487f9039f9326" providerId="LiveId" clId="{53A825A8-53F1-47CF-A94B-29B1CA3219BC}" dt="2019-06-28T09:23:41.792" v="884"/>
        <pc:sldMkLst>
          <pc:docMk/>
          <pc:sldMk cId="3773827101" sldId="299"/>
        </pc:sldMkLst>
        <pc:spChg chg="add mod">
          <ac:chgData name="脇田 正樹" userId="6c7487f9039f9326" providerId="LiveId" clId="{53A825A8-53F1-47CF-A94B-29B1CA3219BC}" dt="2019-06-28T09:13:03.971" v="102" actId="1076"/>
          <ac:spMkLst>
            <pc:docMk/>
            <pc:sldMk cId="3773827101" sldId="299"/>
            <ac:spMk id="2" creationId="{F88342B0-7159-4255-85CF-388313D1B954}"/>
          </ac:spMkLst>
        </pc:spChg>
        <pc:spChg chg="add mod">
          <ac:chgData name="脇田 正樹" userId="6c7487f9039f9326" providerId="LiveId" clId="{53A825A8-53F1-47CF-A94B-29B1CA3219BC}" dt="2019-06-28T09:21:59.785" v="876" actId="14100"/>
          <ac:spMkLst>
            <pc:docMk/>
            <pc:sldMk cId="3773827101" sldId="299"/>
            <ac:spMk id="3" creationId="{BFD9AD63-4D7C-48FF-98CD-C540B59148F8}"/>
          </ac:spMkLst>
        </pc:spChg>
        <pc:spChg chg="add del mod">
          <ac:chgData name="脇田 正樹" userId="6c7487f9039f9326" providerId="LiveId" clId="{53A825A8-53F1-47CF-A94B-29B1CA3219BC}" dt="2019-06-28T09:23:41.792" v="884"/>
          <ac:spMkLst>
            <pc:docMk/>
            <pc:sldMk cId="3773827101" sldId="299"/>
            <ac:spMk id="4" creationId="{D262F861-99BB-4A02-ADC2-31256A04EDA3}"/>
          </ac:spMkLst>
        </pc:spChg>
      </pc:sldChg>
      <pc:sldChg chg="add">
        <pc:chgData name="脇田 正樹" userId="6c7487f9039f9326" providerId="LiveId" clId="{53A825A8-53F1-47CF-A94B-29B1CA3219BC}" dt="2019-06-28T09:28:07.904" v="885"/>
        <pc:sldMkLst>
          <pc:docMk/>
          <pc:sldMk cId="2631067405" sldId="30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p:ext uri="{C676402C-5697-4E1C-873F-D02D1690AC5C}">
        <p15:threadingInfo xmlns:p15="http://schemas.microsoft.com/office/powerpoint/2012/main" timeZoneBias="-540"/>
      </p:ext>
    </p:extLst>
  </p:cm>
  <p:cm authorId="1" dt="2019-06-18T14:04:49.809" idx="7">
    <p:pos x="5671" y="3295"/>
    <p:text>倉庫に矢印を出してクリックさせる</p:text>
    <p:extLst>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2103" y="2836"/>
    <p:text>住人振り分けに矢印をだす</p:text>
    <p:extLst mod="1">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 authorId="1" dt="2019-07-09T15:35:28.905" idx="56">
    <p:pos x="1405" y="3317"/>
    <p:text>上のテキストが終了すると30ページのテキストに移る
30ページのテキストが終了するとコメントしたの文に移行する</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p:ext uri="{C676402C-5697-4E1C-873F-D02D1690AC5C}">
        <p15:threadingInfo xmlns:p15="http://schemas.microsoft.com/office/powerpoint/2012/main" timeZoneBias="-540"/>
      </p:ext>
    </p:extLst>
  </p:cm>
  <p:cm authorId="1" dt="2019-06-18T14:36:43.970" idx="17">
    <p:pos x="1945" y="543"/>
    <p:text>素材ボタンに矢印を出してクリック</p:text>
    <p:extLst>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6-25T16:15:09.833" idx="54">
    <p:pos x="6934" y="999"/>
    <p:text>普通に星は画像</p:text>
    <p:extLst>
      <p:ext uri="{C676402C-5697-4E1C-873F-D02D1690AC5C}">
        <p15:threadingInfo xmlns:p15="http://schemas.microsoft.com/office/powerpoint/2012/main" timeZoneBias="-54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2" dt="2019-06-28T18:22:40.591" idx="3">
    <p:pos x="1348" y="2447"/>
    <p:text>ここで暗転させ
次の文章に入る</p:text>
    <p:extLst>
      <p:ext uri="{C676402C-5697-4E1C-873F-D02D1690AC5C}">
        <p15:threadingInfo xmlns:p15="http://schemas.microsoft.com/office/powerpoint/2012/main" timeZoneBias="-540"/>
      </p:ext>
    </p:extLst>
  </p:cm>
  <p:cm authorId="2" dt="2019-06-28T18:23:12.929" idx="4">
    <p:pos x="4144" y="2781"/>
    <p:text>この文章が終わるとエンディングに突入</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2019/7/9</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omments" Target="../comments/comment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omments" Target="../comments/comment2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○○！敵惑星にマウスカーソルを合わせてみな！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a:t>あ、そうそう</a:t>
            </a:r>
            <a:r>
              <a:rPr kumimoji="1" lang="ja-JP" altLang="en-US" dirty="0"/>
              <a:t>敵の情報にスペシャル技って書いてあっただろ？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今○○はスペシャル技を持ってはいないが敵を捕食すると敵が持っているスペシャル技を奪って使えるようになるからな</a:t>
            </a:r>
            <a:endParaRPr lang="en-US" altLang="ja-JP" dirty="0"/>
          </a:p>
          <a:p>
            <a:r>
              <a:rPr kumimoji="1" lang="ja-JP" altLang="en-US" dirty="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これが例の敵惑星か、攻めてくるって聞いたから、強いのが来るかと思ったけど思ってたよりもだいぶ弱そうだな！まあ弱そうだけど準備するに越したことはねえしな</a:t>
            </a: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a:t>戦闘が始まったな</a:t>
            </a:r>
            <a:endParaRPr lang="en-US" altLang="ja-JP" dirty="0"/>
          </a:p>
          <a:p>
            <a:r>
              <a:rPr lang="ja-JP" altLang="en-US" dirty="0"/>
              <a:t>右が見てわかる通り○○だな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ゲージになってるぜ</a:t>
            </a:r>
            <a:endParaRPr lang="en-US" altLang="ja-JP" dirty="0"/>
          </a:p>
          <a:p>
            <a:r>
              <a:rPr lang="en-US" altLang="ja-JP" dirty="0"/>
              <a:t>HP</a:t>
            </a:r>
            <a:r>
              <a:rPr lang="ja-JP" altLang="en-US" dirty="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862322"/>
          </a:xfrm>
          <a:prstGeom prst="rect">
            <a:avLst/>
          </a:prstGeom>
          <a:noFill/>
        </p:spPr>
        <p:txBody>
          <a:bodyPr wrap="square" rtlCol="0">
            <a:spAutoFit/>
          </a:bodyPr>
          <a:lstStyle/>
          <a:p>
            <a:r>
              <a:rPr kumimoji="1" lang="ja-JP" altLang="en-US" dirty="0"/>
              <a:t>次は戦闘の仕方についてだな、下に五つのボタンがあるだろ？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これがポッドだぜ、ボタンを押すと住人が命令を受けて、</a:t>
            </a:r>
            <a:r>
              <a:rPr lang="en-US" altLang="ja-JP" dirty="0"/>
              <a:t>100</a:t>
            </a:r>
            <a:r>
              <a:rPr lang="ja-JP" altLang="en-US" dirty="0"/>
              <a:t>人がポッドに乗り込んで攻撃しに行っているんだ</a:t>
            </a:r>
            <a:endParaRPr lang="en-US" altLang="ja-JP" dirty="0"/>
          </a:p>
          <a:p>
            <a:r>
              <a:rPr lang="ja-JP" altLang="en-US" dirty="0"/>
              <a:t>最初は準備しているからすぐに出撃することができるが、二回目以降は準備に時間がかかるから気をつけろよ</a:t>
            </a:r>
            <a:endParaRPr lang="en-US" altLang="ja-JP" dirty="0"/>
          </a:p>
          <a:p>
            <a:r>
              <a:rPr lang="ja-JP" altLang="en-US" dirty="0"/>
              <a:t>ポッドには属性があって（ここで三すくみの画像を出して）有利不利があるんだ。</a:t>
            </a:r>
            <a:endParaRPr lang="en-US" altLang="ja-JP" dirty="0"/>
          </a:p>
          <a:p>
            <a:r>
              <a:rPr kumimoji="1" lang="ja-JP" altLang="en-US" dirty="0"/>
              <a:t>赤色は緑色に強く緑は青に強いそして青は赤に強いんだ、灰色はすべての色に</a:t>
            </a:r>
            <a:r>
              <a:rPr kumimoji="1" lang="ja-JP" altLang="en-US" dirty="0" smtClean="0"/>
              <a:t>対して</a:t>
            </a:r>
            <a:r>
              <a:rPr lang="ja-JP" altLang="en-US" dirty="0" smtClean="0"/>
              <a:t>少し強いが</a:t>
            </a:r>
            <a:endParaRPr lang="en-US" altLang="ja-JP" dirty="0"/>
          </a:p>
          <a:p>
            <a:r>
              <a:rPr kumimoji="1" lang="ja-JP" altLang="en-US" dirty="0" smtClean="0"/>
              <a:t>ミサイルに対してはすごく弱いんだ。</a:t>
            </a:r>
            <a:endParaRPr kumimoji="1" lang="en-US" altLang="ja-JP" dirty="0"/>
          </a:p>
          <a:p>
            <a:r>
              <a:rPr lang="ja-JP" altLang="en-US" dirty="0"/>
              <a:t>ポッドとかは、惑星に当たるとダメージを与えて、惑星のサイズをちっさくできるからな</a:t>
            </a:r>
            <a:endParaRPr kumimoji="1" lang="en-US" altLang="ja-JP" dirty="0"/>
          </a:p>
          <a:p>
            <a:r>
              <a:rPr lang="ja-JP" altLang="en-US" dirty="0"/>
              <a:t>敵も攻撃をしてくるから敵の攻撃に合わせてポッドを出撃させるのも手だな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次はミサイルについての説明だ</a:t>
            </a:r>
            <a:endParaRPr kumimoji="1" lang="en-US" altLang="ja-JP" dirty="0"/>
          </a:p>
          <a:p>
            <a:r>
              <a:rPr lang="ja-JP" altLang="en-US" dirty="0"/>
              <a:t>このボタンを押してみな</a:t>
            </a:r>
            <a:endParaRPr lang="en-US" altLang="ja-JP" dirty="0"/>
          </a:p>
          <a:p>
            <a:r>
              <a:rPr lang="ja-JP" altLang="en-US" dirty="0"/>
              <a:t>察しの通り、ミサイルが発射されるぜ</a:t>
            </a:r>
            <a:endParaRPr lang="en-US" altLang="ja-JP" dirty="0"/>
          </a:p>
          <a:p>
            <a:r>
              <a:rPr lang="ja-JP" altLang="en-US" dirty="0"/>
              <a:t>ミサイルは簡単に言うとジャブみたいなもんだ、ポッドと同じでダメージを与えることができるが攻撃力が低い、その代わりにポッドよりも準備する時間が早いから、うまいこと活用してくれ！</a:t>
            </a:r>
            <a:endParaRPr lang="en-US" altLang="ja-JP" dirty="0"/>
          </a:p>
          <a:p>
            <a:r>
              <a:rPr lang="ja-JP" altLang="en-US" dirty="0"/>
              <a:t>ちなみにポッドもミサイルもボタンの上に書いている数字を押しても命令できるぜ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チュートリアル概要</a:t>
            </a:r>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a:t>青色の線が</a:t>
            </a:r>
            <a:r>
              <a:rPr lang="ja-JP" altLang="en-US" dirty="0"/>
              <a:t>入っているテキストは区切る印</a:t>
            </a:r>
            <a:endParaRPr kumimoji="1" lang="en-US" altLang="ja-JP" dirty="0"/>
          </a:p>
          <a:p>
            <a:r>
              <a:rPr lang="ja-JP" altLang="en-US" dirty="0"/>
              <a:t>テキストボックスのテキストが最後まで表示すると</a:t>
            </a:r>
            <a:endParaRPr lang="en-US" altLang="ja-JP" dirty="0"/>
          </a:p>
          <a:p>
            <a:pPr marL="0" indent="0">
              <a:buNone/>
            </a:pPr>
            <a:r>
              <a:rPr lang="ja-JP" altLang="en-US" dirty="0"/>
              <a:t>　最後まで行ったよー的なものを表示する</a:t>
            </a:r>
            <a:endParaRPr lang="en-US" altLang="ja-JP" dirty="0"/>
          </a:p>
          <a:p>
            <a:pPr marL="0" indent="0">
              <a:buNone/>
            </a:pPr>
            <a:r>
              <a:rPr lang="ja-JP" altLang="en-US" dirty="0"/>
              <a:t>　それの画像作成はギンプ班</a:t>
            </a:r>
            <a:endParaRPr lang="en-US" altLang="ja-JP" dirty="0"/>
          </a:p>
          <a:p>
            <a:r>
              <a:rPr lang="ja-JP" altLang="en-US" dirty="0"/>
              <a:t>住人が説明しているときは背景を暗くして</a:t>
            </a:r>
            <a:endParaRPr lang="en-US" altLang="ja-JP" dirty="0"/>
          </a:p>
          <a:p>
            <a:pPr marL="0" indent="0">
              <a:buNone/>
            </a:pPr>
            <a:r>
              <a:rPr lang="ja-JP" altLang="en-US" dirty="0"/>
              <a:t>　矢印が出る場合や何かをクリックさせるときは</a:t>
            </a:r>
            <a:endParaRPr lang="en-US" altLang="ja-JP" dirty="0"/>
          </a:p>
          <a:p>
            <a:pPr marL="0" indent="0">
              <a:buNone/>
            </a:pPr>
            <a:r>
              <a:rPr lang="ja-JP" altLang="en-US" dirty="0"/>
              <a:t>　いつもどうりの画面にする（チュートリアル全体）</a:t>
            </a:r>
            <a:endParaRPr lang="en-US" altLang="ja-JP" dirty="0"/>
          </a:p>
          <a:p>
            <a:pPr marL="0" indent="0">
              <a:buNone/>
            </a:pPr>
            <a:r>
              <a:rPr lang="ja-JP" altLang="en-US" dirty="0"/>
              <a:t>・説明順番号が振られている場合は小さいものから順に説明されていく</a:t>
            </a:r>
            <a:endParaRPr lang="en-US" altLang="ja-JP" dirty="0"/>
          </a:p>
          <a:p>
            <a:pPr marL="0" indent="0">
              <a:buNone/>
            </a:pPr>
            <a:r>
              <a:rPr lang="ja-JP" altLang="en-US" dirty="0"/>
              <a:t>・戦闘中の説明をしているときはカウントや敵の攻撃はすべて止めた状態にする、説明や画面を動かす条件の時だけ時間や敵が攻撃したりする</a:t>
            </a:r>
            <a:endParaRPr lang="en-US" altLang="ja-JP" dirty="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264649"/>
            <a:ext cx="5465113" cy="2862322"/>
          </a:xfrm>
          <a:prstGeom prst="rect">
            <a:avLst/>
          </a:prstGeom>
          <a:noFill/>
        </p:spPr>
        <p:txBody>
          <a:bodyPr wrap="square" rtlCol="0">
            <a:spAutoFit/>
          </a:bodyPr>
          <a:lstStyle/>
          <a:p>
            <a:r>
              <a:rPr kumimoji="1" lang="ja-JP" altLang="en-US" dirty="0"/>
              <a:t>真ん中に三つの線があるだろ？</a:t>
            </a:r>
            <a:endParaRPr kumimoji="1" lang="en-US" altLang="ja-JP" dirty="0"/>
          </a:p>
          <a:p>
            <a:r>
              <a:rPr lang="ja-JP" altLang="en-US" dirty="0"/>
              <a:t>この線はポッドやミサイルの発射線を可視化したものだ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これがレーン選択ができた状態だ、ポッドは選択レーン上にポッドやミサイルが出るから状況に応じてレーンを選んで戦っていけよ</a:t>
            </a:r>
            <a:endParaRPr lang="en-US" altLang="ja-JP" dirty="0"/>
          </a:p>
          <a:p>
            <a:r>
              <a:rPr lang="ja-JP" altLang="en-US" dirty="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571500" y="893304"/>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a16="http://schemas.microsoft.com/office/drawing/2014/main" xmlns=""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a:t>5</a:t>
            </a:r>
            <a:r>
              <a:rPr kumimoji="1" lang="ja-JP" altLang="en-US" dirty="0"/>
              <a:t>の住民台詞</a:t>
            </a:r>
          </a:p>
        </p:txBody>
      </p:sp>
      <p:sp>
        <p:nvSpPr>
          <p:cNvPr id="7" name="テキスト ボックス 6">
            <a:extLst>
              <a:ext uri="{FF2B5EF4-FFF2-40B4-BE49-F238E27FC236}">
                <a16:creationId xmlns:a16="http://schemas.microsoft.com/office/drawing/2014/main" xmlns=""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時間切れとそれについての時間での勝利判定の説明</a:t>
            </a:r>
          </a:p>
        </p:txBody>
      </p:sp>
      <p:sp>
        <p:nvSpPr>
          <p:cNvPr id="2" name="テキスト ボックス 1">
            <a:extLst>
              <a:ext uri="{FF2B5EF4-FFF2-40B4-BE49-F238E27FC236}">
                <a16:creationId xmlns:a16="http://schemas.microsoft.com/office/drawing/2014/main" xmlns=""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さて、これが戦闘最後の説明だ</a:t>
            </a:r>
            <a:endParaRPr kumimoji="1" lang="en-US" altLang="ja-JP" dirty="0"/>
          </a:p>
          <a:p>
            <a:r>
              <a:rPr lang="ja-JP" altLang="en-US" dirty="0"/>
              <a:t>上に時間みたいなものがあるだろ？</a:t>
            </a:r>
            <a:endParaRPr kumimoji="1" lang="en-US" altLang="ja-JP" dirty="0"/>
          </a:p>
          <a:p>
            <a:r>
              <a:rPr lang="ja-JP" altLang="en-US" dirty="0"/>
              <a:t>この時間は惑星同士が引力で引き合って衝突するまでのだいたいの時間だぜ</a:t>
            </a:r>
            <a:endParaRPr lang="en-US" altLang="ja-JP" dirty="0"/>
          </a:p>
          <a:p>
            <a:r>
              <a:rPr lang="ja-JP" altLang="en-US" dirty="0"/>
              <a:t>時間切れになって衝突したら</a:t>
            </a:r>
            <a:r>
              <a:rPr kumimoji="1" lang="ja-JP" altLang="en-US" dirty="0"/>
              <a:t>、惑星</a:t>
            </a:r>
            <a:r>
              <a:rPr lang="ja-JP" altLang="en-US" dirty="0"/>
              <a:t>のサイズが大きいほうが小さいほうを捕食するぜ。</a:t>
            </a:r>
            <a:endParaRPr kumimoji="1" lang="en-US" altLang="ja-JP" dirty="0"/>
          </a:p>
          <a:p>
            <a:r>
              <a:rPr lang="ja-JP" altLang="en-US" dirty="0"/>
              <a:t>これがこの宇宙の常識だから覚えとけよ</a:t>
            </a:r>
            <a:endParaRPr lang="en-US" altLang="ja-JP" dirty="0"/>
          </a:p>
          <a:p>
            <a:r>
              <a:rPr kumimoji="1" lang="ja-JP" altLang="en-US" dirty="0"/>
              <a:t>まぁ習うより慣れ</a:t>
            </a:r>
            <a:r>
              <a:rPr kumimoji="1" lang="ja-JP" altLang="en-US" dirty="0" err="1"/>
              <a:t>ろだ</a:t>
            </a:r>
            <a:endParaRPr kumimoji="1" lang="en-US" altLang="ja-JP" dirty="0"/>
          </a:p>
          <a:p>
            <a:r>
              <a:rPr lang="ja-JP" altLang="en-US" dirty="0"/>
              <a:t>ここからは自分で考えて戦ってみな</a:t>
            </a:r>
            <a:endParaRPr kumimoji="1" lang="en-US" altLang="ja-JP" dirty="0"/>
          </a:p>
        </p:txBody>
      </p:sp>
      <p:grpSp>
        <p:nvGrpSpPr>
          <p:cNvPr id="11" name="グループ化 10"/>
          <p:cNvGrpSpPr/>
          <p:nvPr/>
        </p:nvGrpSpPr>
        <p:grpSpPr>
          <a:xfrm>
            <a:off x="169333" y="4397348"/>
            <a:ext cx="4529998" cy="2290096"/>
            <a:chOff x="1272912" y="4346548"/>
            <a:chExt cx="4529998" cy="2290096"/>
          </a:xfrm>
        </p:grpSpPr>
        <p:sp>
          <p:nvSpPr>
            <p:cNvPr id="8" name="テキスト ボックス 7">
              <a:extLst>
                <a:ext uri="{FF2B5EF4-FFF2-40B4-BE49-F238E27FC236}">
                  <a16:creationId xmlns:a16="http://schemas.microsoft.com/office/drawing/2014/main" xmlns="" id="{C841C5CF-012D-411E-A1EB-695FA6E27C14}"/>
                </a:ext>
              </a:extLst>
            </p:cNvPr>
            <p:cNvSpPr txBox="1"/>
            <p:nvPr/>
          </p:nvSpPr>
          <p:spPr>
            <a:xfrm>
              <a:off x="1272912" y="4346548"/>
              <a:ext cx="2114550" cy="369332"/>
            </a:xfrm>
            <a:prstGeom prst="rect">
              <a:avLst/>
            </a:prstGeom>
            <a:noFill/>
          </p:spPr>
          <p:txBody>
            <a:bodyPr wrap="square" rtlCol="0">
              <a:spAutoFit/>
            </a:bodyPr>
            <a:lstStyle/>
            <a:p>
              <a:r>
                <a:rPr kumimoji="1" lang="ja-JP" altLang="en-US" dirty="0"/>
                <a:t>説明</a:t>
              </a:r>
              <a:r>
                <a:rPr kumimoji="1" lang="en-US" altLang="ja-JP" dirty="0"/>
                <a:t>6</a:t>
              </a:r>
              <a:r>
                <a:rPr kumimoji="1" lang="ja-JP" altLang="en-US" dirty="0"/>
                <a:t>の住民台詞</a:t>
              </a:r>
            </a:p>
          </p:txBody>
        </p:sp>
        <p:sp>
          <p:nvSpPr>
            <p:cNvPr id="9" name="テキスト ボックス 8">
              <a:extLst>
                <a:ext uri="{FF2B5EF4-FFF2-40B4-BE49-F238E27FC236}">
                  <a16:creationId xmlns:a16="http://schemas.microsoft.com/office/drawing/2014/main" xmlns="" id="{47257F61-D6CF-4022-BBFB-C704247E2D30}"/>
                </a:ext>
              </a:extLst>
            </p:cNvPr>
            <p:cNvSpPr txBox="1"/>
            <p:nvPr/>
          </p:nvSpPr>
          <p:spPr>
            <a:xfrm>
              <a:off x="1283690" y="4935458"/>
              <a:ext cx="4519220" cy="369332"/>
            </a:xfrm>
            <a:prstGeom prst="rect">
              <a:avLst/>
            </a:prstGeom>
            <a:noFill/>
          </p:spPr>
          <p:txBody>
            <a:bodyPr wrap="square" rtlCol="0">
              <a:spAutoFit/>
            </a:bodyPr>
            <a:lstStyle/>
            <a:p>
              <a:r>
                <a:rPr lang="ja-JP" altLang="en-US" dirty="0"/>
                <a:t>体力を削り切った</a:t>
              </a:r>
              <a:r>
                <a:rPr kumimoji="1" lang="ja-JP" altLang="en-US" dirty="0"/>
                <a:t>勝利判定の説明</a:t>
              </a:r>
            </a:p>
          </p:txBody>
        </p:sp>
        <p:sp>
          <p:nvSpPr>
            <p:cNvPr id="10" name="テキスト ボックス 9">
              <a:extLst>
                <a:ext uri="{FF2B5EF4-FFF2-40B4-BE49-F238E27FC236}">
                  <a16:creationId xmlns:a16="http://schemas.microsoft.com/office/drawing/2014/main" xmlns="" id="{CFA25E43-B7A6-4036-8D95-EF55640181A4}"/>
                </a:ext>
              </a:extLst>
            </p:cNvPr>
            <p:cNvSpPr txBox="1"/>
            <p:nvPr/>
          </p:nvSpPr>
          <p:spPr>
            <a:xfrm>
              <a:off x="1272912" y="5436315"/>
              <a:ext cx="4361534" cy="1200329"/>
            </a:xfrm>
            <a:prstGeom prst="rect">
              <a:avLst/>
            </a:prstGeom>
            <a:noFill/>
          </p:spPr>
          <p:txBody>
            <a:bodyPr wrap="square" rtlCol="0">
              <a:spAutoFit/>
            </a:bodyPr>
            <a:lstStyle/>
            <a:p>
              <a:r>
                <a:rPr lang="ja-JP" altLang="en-US" dirty="0"/>
                <a:t>敵惑星の体力を削りきると今みたいに惑星が吸い寄せられて捕食できるからな</a:t>
              </a:r>
              <a:endParaRPr lang="en-US" altLang="ja-JP" dirty="0"/>
            </a:p>
            <a:p>
              <a:r>
                <a:rPr kumimoji="1" lang="ja-JP" altLang="en-US" dirty="0"/>
                <a:t>逆に削りきられると自分が食われちまうからな</a:t>
              </a:r>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xmlns=""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a16="http://schemas.microsoft.com/office/drawing/2014/main" xmlns=""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a16="http://schemas.microsoft.com/office/drawing/2014/main" xmlns=""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よし！戦いに勝</a:t>
            </a:r>
            <a:r>
              <a:rPr lang="ja-JP" altLang="en-US" dirty="0"/>
              <a:t>って</a:t>
            </a:r>
            <a:r>
              <a:rPr kumimoji="1" lang="ja-JP" altLang="en-US" dirty="0"/>
              <a:t>捕食することができたな</a:t>
            </a:r>
            <a:endParaRPr kumimoji="1" lang="en-US" altLang="ja-JP" dirty="0"/>
          </a:p>
          <a:p>
            <a:r>
              <a:rPr lang="ja-JP" altLang="en-US" dirty="0"/>
              <a:t>捕食すると能力や素材を奪うことができるんだ</a:t>
            </a:r>
            <a:endParaRPr lang="en-US" altLang="ja-JP" dirty="0"/>
          </a:p>
          <a:p>
            <a:r>
              <a:rPr lang="ja-JP" altLang="en-US" dirty="0"/>
              <a:t>最高だろ？</a:t>
            </a:r>
            <a:endParaRPr lang="en-US" altLang="ja-JP" dirty="0"/>
          </a:p>
          <a:p>
            <a:r>
              <a:rPr lang="ja-JP" altLang="en-US" dirty="0"/>
              <a:t>さて今回の成果を見ていこうぜ</a:t>
            </a:r>
            <a:endParaRPr lang="en-US" altLang="ja-JP" dirty="0"/>
          </a:p>
        </p:txBody>
      </p:sp>
      <p:sp>
        <p:nvSpPr>
          <p:cNvPr id="3" name="テキスト ボックス 2">
            <a:extLst>
              <a:ext uri="{FF2B5EF4-FFF2-40B4-BE49-F238E27FC236}">
                <a16:creationId xmlns:a16="http://schemas.microsoft.com/office/drawing/2014/main" xmlns=""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自分が何が欲しいかをしっかり把握して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a16="http://schemas.microsoft.com/office/drawing/2014/main" xmlns=""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a:t>一番上が○○に移住した住人の数だな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a16="http://schemas.microsoft.com/office/drawing/2014/main" xmlns=""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a16="http://schemas.microsoft.com/office/drawing/2014/main" xmlns=""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a16="http://schemas.microsoft.com/office/drawing/2014/main" xmlns=""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これは戦闘においての切り札みたいなもんでピンチを乗り切ったりすることができるぜ、またあとで詳しい内容は説明してやるよ</a:t>
            </a:r>
            <a:endParaRPr lang="en-US" altLang="ja-JP" dirty="0"/>
          </a:p>
        </p:txBody>
      </p:sp>
      <p:sp>
        <p:nvSpPr>
          <p:cNvPr id="8" name="正方形/長方形 7">
            <a:extLst>
              <a:ext uri="{FF2B5EF4-FFF2-40B4-BE49-F238E27FC236}">
                <a16:creationId xmlns:a16="http://schemas.microsoft.com/office/drawing/2014/main" xmlns=""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xmlns=""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a16="http://schemas.microsoft.com/office/drawing/2014/main" xmlns=""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xmlns=""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xmlns=""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xmlns=""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a16="http://schemas.microsoft.com/office/drawing/2014/main" xmlns=""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a16="http://schemas.microsoft.com/office/drawing/2014/main" xmlns=""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a16="http://schemas.microsoft.com/office/drawing/2014/main" xmlns=""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a16="http://schemas.microsoft.com/office/drawing/2014/main" xmlns=""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a16="http://schemas.microsoft.com/office/drawing/2014/main" xmlns=""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a:t>戦いに勝てて</a:t>
            </a:r>
            <a:r>
              <a:rPr lang="ja-JP" altLang="en-US" dirty="0"/>
              <a:t>よかったぜ</a:t>
            </a:r>
            <a:endParaRPr lang="en-US" altLang="ja-JP" dirty="0"/>
          </a:p>
          <a:p>
            <a:r>
              <a:rPr kumimoji="1" lang="ja-JP" altLang="en-US" dirty="0"/>
              <a:t>だけど油断はするなよ</a:t>
            </a:r>
            <a:endParaRPr kumimoji="1" lang="en-US" altLang="ja-JP" dirty="0"/>
          </a:p>
          <a:p>
            <a:r>
              <a:rPr lang="ja-JP" altLang="en-US" dirty="0"/>
              <a:t>この宇宙は弱い奴には優しくないからな</a:t>
            </a:r>
            <a:endParaRPr kumimoji="1" lang="en-US" altLang="ja-JP" dirty="0"/>
          </a:p>
          <a:p>
            <a:r>
              <a:rPr lang="ja-JP" altLang="en-US" dirty="0"/>
              <a:t>これからも戦いに勝っていくためには、</a:t>
            </a:r>
            <a:r>
              <a:rPr kumimoji="1" lang="ja-JP" altLang="en-US" dirty="0"/>
              <a:t>自分を強くすることも大切だぜ</a:t>
            </a:r>
            <a:r>
              <a:rPr lang="ja-JP" altLang="en-US" dirty="0"/>
              <a:t>！</a:t>
            </a:r>
            <a:r>
              <a:rPr lang="ja-JP" altLang="en-US" dirty="0" err="1"/>
              <a:t>って</a:t>
            </a:r>
            <a:r>
              <a:rPr lang="ja-JP" altLang="en-US" dirty="0"/>
              <a:t>ことで</a:t>
            </a:r>
            <a:endParaRPr kumimoji="1" lang="en-US" altLang="ja-JP" dirty="0"/>
          </a:p>
          <a:p>
            <a:r>
              <a:rPr lang="ja-JP" altLang="en-US" dirty="0"/>
              <a:t>強くなる方法を教えてやるぜ！</a:t>
            </a:r>
            <a:endParaRPr kumimoji="1" lang="en-US" altLang="ja-JP" dirty="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育成</a:t>
            </a:r>
            <a:r>
              <a:rPr kumimoji="1" lang="ja-JP" altLang="en-US" sz="8800" dirty="0"/>
              <a:t>画面の説明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これが育成画面だ。</a:t>
            </a: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説明したい順</a:t>
            </a:r>
            <a:endParaRPr lang="en-US" altLang="ja-JP" sz="2400" dirty="0"/>
          </a:p>
          <a:p>
            <a:r>
              <a:rPr kumimoji="1" lang="en-US" altLang="ja-JP" sz="2400" dirty="0"/>
              <a:t>1.</a:t>
            </a:r>
            <a:r>
              <a:rPr kumimoji="1" lang="ja-JP" altLang="en-US" sz="2400" dirty="0"/>
              <a:t>住民について</a:t>
            </a:r>
            <a:endParaRPr kumimoji="1" lang="en-US" altLang="ja-JP" sz="2400" dirty="0"/>
          </a:p>
          <a:p>
            <a:r>
              <a:rPr lang="en-US" altLang="ja-JP" sz="2400" dirty="0"/>
              <a:t>2.</a:t>
            </a:r>
            <a:r>
              <a:rPr lang="ja-JP" altLang="en-US" sz="2400" dirty="0"/>
              <a:t>兵舎について</a:t>
            </a:r>
            <a:endParaRPr lang="en-US" altLang="ja-JP" sz="2400" dirty="0"/>
          </a:p>
          <a:p>
            <a:r>
              <a:rPr kumimoji="1" lang="en-US" altLang="ja-JP" sz="2400" dirty="0"/>
              <a:t>3.</a:t>
            </a:r>
            <a:r>
              <a:rPr kumimoji="1" lang="ja-JP" altLang="en-US" sz="2400" dirty="0"/>
              <a:t>研究所について</a:t>
            </a:r>
            <a:endParaRPr kumimoji="1" lang="en-US" altLang="ja-JP" sz="2400" dirty="0"/>
          </a:p>
          <a:p>
            <a:r>
              <a:rPr lang="en-US" altLang="ja-JP" sz="2400" dirty="0"/>
              <a:t>4.</a:t>
            </a:r>
            <a:r>
              <a:rPr lang="ja-JP" altLang="en-US" sz="2400" dirty="0"/>
              <a:t>ミサイルの</a:t>
            </a:r>
            <a:r>
              <a:rPr lang="en-US" altLang="ja-JP" sz="2400" dirty="0"/>
              <a:t>CT</a:t>
            </a:r>
            <a:r>
              <a:rPr lang="ja-JP" altLang="en-US" sz="2400" dirty="0"/>
              <a:t>について</a:t>
            </a:r>
            <a:endParaRPr lang="en-US" altLang="ja-JP" sz="2400" dirty="0"/>
          </a:p>
          <a:p>
            <a:r>
              <a:rPr kumimoji="1" lang="en-US" altLang="ja-JP" sz="2400" dirty="0"/>
              <a:t>5.</a:t>
            </a:r>
            <a:r>
              <a:rPr kumimoji="1" lang="ja-JP" altLang="en-US" sz="2400" dirty="0"/>
              <a:t>武器の製作について</a:t>
            </a:r>
            <a:endParaRPr kumimoji="1" lang="en-US" altLang="ja-JP" sz="2400" dirty="0"/>
          </a:p>
          <a:p>
            <a:r>
              <a:rPr lang="en-US" altLang="ja-JP" sz="2400" dirty="0"/>
              <a:t>6.</a:t>
            </a:r>
            <a:r>
              <a:rPr lang="ja-JP" altLang="en-US" sz="2400" dirty="0"/>
              <a:t>倉庫について</a:t>
            </a:r>
            <a:endParaRPr lang="en-US" altLang="ja-JP" sz="2400" dirty="0"/>
          </a:p>
          <a:p>
            <a:r>
              <a:rPr kumimoji="1" lang="en-US" altLang="ja-JP" sz="2400" dirty="0"/>
              <a:t>7.</a:t>
            </a:r>
            <a:r>
              <a:rPr kumimoji="1" lang="ja-JP" altLang="en-US" sz="2400" dirty="0"/>
              <a:t>倉庫の素材について</a:t>
            </a:r>
            <a:endParaRPr kumimoji="1" lang="en-US" altLang="ja-JP" sz="2400" dirty="0"/>
          </a:p>
          <a:p>
            <a:r>
              <a:rPr lang="en-US" altLang="ja-JP" sz="2400" dirty="0"/>
              <a:t>8.</a:t>
            </a:r>
            <a:r>
              <a:rPr lang="ja-JP" altLang="en-US" sz="2400" dirty="0"/>
              <a:t>倉庫の住民について</a:t>
            </a:r>
            <a:endParaRPr lang="en-US" altLang="ja-JP" sz="2400" dirty="0"/>
          </a:p>
          <a:p>
            <a:r>
              <a:rPr kumimoji="1" lang="en-US" altLang="ja-JP" sz="2400" dirty="0"/>
              <a:t>9.</a:t>
            </a:r>
            <a:r>
              <a:rPr kumimoji="1" lang="ja-JP" altLang="en-US" sz="2400" dirty="0"/>
              <a:t>倉庫の技について</a:t>
            </a:r>
            <a:endParaRPr kumimoji="1" lang="en-US" altLang="ja-JP" sz="2400" dirty="0"/>
          </a:p>
          <a:p>
            <a:r>
              <a:rPr lang="en-US" altLang="ja-JP" sz="2400" dirty="0"/>
              <a:t>10.</a:t>
            </a:r>
            <a:r>
              <a:rPr lang="ja-JP" altLang="en-US" sz="2400" dirty="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a:t>テキストバーの位置</a:t>
            </a:r>
            <a:endParaRPr kumimoji="1" lang="en-US" altLang="ja-JP" sz="2400" dirty="0"/>
          </a:p>
          <a:p>
            <a:r>
              <a:rPr lang="en-US" altLang="ja-JP" sz="2400" dirty="0"/>
              <a:t>1.</a:t>
            </a:r>
            <a:r>
              <a:rPr lang="ja-JP" altLang="en-US" sz="2400" dirty="0"/>
              <a:t>画面下</a:t>
            </a:r>
            <a:endParaRPr lang="en-US" altLang="ja-JP" sz="2400" dirty="0"/>
          </a:p>
          <a:p>
            <a:r>
              <a:rPr kumimoji="1" lang="en-US" altLang="ja-JP" sz="2400" dirty="0"/>
              <a:t>2.</a:t>
            </a:r>
            <a:r>
              <a:rPr kumimoji="1" lang="ja-JP" altLang="en-US" sz="2400" dirty="0"/>
              <a:t>画面下</a:t>
            </a:r>
            <a:endParaRPr kumimoji="1" lang="en-US" altLang="ja-JP" sz="2400" dirty="0"/>
          </a:p>
          <a:p>
            <a:r>
              <a:rPr lang="en-US" altLang="ja-JP" sz="2400" dirty="0"/>
              <a:t>3.</a:t>
            </a:r>
            <a:r>
              <a:rPr lang="ja-JP" altLang="en-US" sz="2400" dirty="0"/>
              <a:t>画面下</a:t>
            </a:r>
            <a:endParaRPr lang="en-US" altLang="ja-JP" sz="2400" dirty="0"/>
          </a:p>
          <a:p>
            <a:r>
              <a:rPr kumimoji="1" lang="en-US" altLang="ja-JP" sz="2400" dirty="0"/>
              <a:t>4.</a:t>
            </a:r>
            <a:r>
              <a:rPr kumimoji="1" lang="ja-JP" altLang="en-US" sz="2400" dirty="0"/>
              <a:t>画面下</a:t>
            </a:r>
            <a:endParaRPr kumimoji="1" lang="en-US" altLang="ja-JP" sz="2400" dirty="0"/>
          </a:p>
          <a:p>
            <a:r>
              <a:rPr lang="en-US" altLang="ja-JP" sz="2400" dirty="0"/>
              <a:t>5.</a:t>
            </a:r>
            <a:r>
              <a:rPr lang="ja-JP" altLang="en-US" sz="2400" dirty="0"/>
              <a:t>画面下</a:t>
            </a:r>
            <a:endParaRPr lang="en-US" altLang="ja-JP" sz="2400" dirty="0"/>
          </a:p>
          <a:p>
            <a:r>
              <a:rPr kumimoji="1" lang="en-US" altLang="ja-JP" sz="2400" dirty="0"/>
              <a:t>6.</a:t>
            </a:r>
            <a:r>
              <a:rPr kumimoji="1" lang="ja-JP" altLang="en-US" sz="2400" dirty="0"/>
              <a:t>画面下</a:t>
            </a:r>
            <a:endParaRPr kumimoji="1" lang="en-US" altLang="ja-JP" sz="2400" dirty="0"/>
          </a:p>
          <a:p>
            <a:r>
              <a:rPr lang="en-US" altLang="ja-JP" sz="2400" dirty="0"/>
              <a:t>7.</a:t>
            </a:r>
            <a:r>
              <a:rPr lang="ja-JP" altLang="en-US" sz="2400" dirty="0"/>
              <a:t>画面下</a:t>
            </a:r>
            <a:endParaRPr lang="en-US" altLang="ja-JP" sz="2400" dirty="0"/>
          </a:p>
          <a:p>
            <a:r>
              <a:rPr kumimoji="1" lang="en-US" altLang="ja-JP" sz="2400" dirty="0"/>
              <a:t>8.</a:t>
            </a:r>
            <a:r>
              <a:rPr lang="ja-JP" altLang="en-US" sz="2400" dirty="0"/>
              <a:t>画面下</a:t>
            </a:r>
            <a:endParaRPr kumimoji="1" lang="en-US" altLang="ja-JP" sz="2400" dirty="0"/>
          </a:p>
          <a:p>
            <a:r>
              <a:rPr lang="en-US" altLang="ja-JP" sz="2400" dirty="0"/>
              <a:t>9.</a:t>
            </a:r>
            <a:r>
              <a:rPr lang="ja-JP" altLang="en-US" sz="2400" dirty="0"/>
              <a:t>画面下</a:t>
            </a:r>
            <a:endParaRPr lang="en-US" altLang="ja-JP" sz="2400" dirty="0"/>
          </a:p>
          <a:p>
            <a:r>
              <a:rPr kumimoji="1" lang="en-US" altLang="ja-JP" sz="2400" dirty="0"/>
              <a:t>10.</a:t>
            </a:r>
            <a:r>
              <a:rPr lang="ja-JP" altLang="en-US" sz="2400" dirty="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461000" cy="6586418"/>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の説明</a:t>
            </a:r>
            <a:endParaRPr kumimoji="1" lang="en-US" altLang="ja-JP" dirty="0"/>
          </a:p>
          <a:p>
            <a:endParaRPr lang="en-US" altLang="ja-JP" sz="800" dirty="0"/>
          </a:p>
          <a:p>
            <a:r>
              <a:rPr lang="ja-JP" altLang="en-US" dirty="0"/>
              <a:t>ここが育成画面だ。</a:t>
            </a:r>
            <a:endParaRPr lang="en-US" altLang="ja-JP" dirty="0"/>
          </a:p>
          <a:p>
            <a:r>
              <a:rPr lang="ja-JP" altLang="en-US" dirty="0"/>
              <a:t>まずはここをクリックしてみな</a:t>
            </a:r>
            <a:endParaRPr lang="en-US" altLang="ja-JP" dirty="0"/>
          </a:p>
          <a:p>
            <a:endParaRPr kumimoji="1" lang="en-US" altLang="ja-JP" dirty="0"/>
          </a:p>
          <a:p>
            <a:r>
              <a:rPr lang="ja-JP" altLang="en-US" dirty="0"/>
              <a:t>説明</a:t>
            </a:r>
            <a:r>
              <a:rPr lang="en-US" altLang="ja-JP" dirty="0"/>
              <a:t>2</a:t>
            </a:r>
            <a:r>
              <a:rPr lang="ja-JP" altLang="en-US" dirty="0"/>
              <a:t>の説明</a:t>
            </a:r>
            <a:endParaRPr lang="en-US" altLang="ja-JP" dirty="0"/>
          </a:p>
          <a:p>
            <a:endParaRPr lang="en-US" altLang="ja-JP" dirty="0"/>
          </a:p>
          <a:p>
            <a:r>
              <a:rPr lang="ja-JP" altLang="en-US" dirty="0"/>
              <a:t>ここが研究所だぜ。</a:t>
            </a:r>
            <a:endParaRPr lang="en-US" altLang="ja-JP" dirty="0"/>
          </a:p>
          <a:p>
            <a:r>
              <a:rPr lang="ja-JP" altLang="en-US" dirty="0"/>
              <a:t>研究所はこのボタンを押すと強化することができるんだ。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endParaRPr lang="en-US" altLang="ja-JP" dirty="0"/>
          </a:p>
          <a:p>
            <a:r>
              <a:rPr lang="ja-JP" altLang="en-US" dirty="0"/>
              <a:t>ここを強化すると住民の技術が上がってポッドの耐久力が増すぜ</a:t>
            </a:r>
            <a:endParaRPr lang="en-US" altLang="ja-JP" dirty="0"/>
          </a:p>
          <a:p>
            <a:r>
              <a:rPr lang="ja-JP" altLang="en-US" dirty="0"/>
              <a:t>ここを見てみな</a:t>
            </a:r>
            <a:endParaRPr lang="en-US" altLang="ja-JP" dirty="0"/>
          </a:p>
          <a:p>
            <a:r>
              <a:rPr lang="ja-JP" altLang="en-US" dirty="0"/>
              <a:t>研究員を割り振ると</a:t>
            </a:r>
            <a:endParaRPr lang="en-US" altLang="ja-JP" dirty="0"/>
          </a:p>
          <a:p>
            <a:r>
              <a:rPr lang="ja-JP" altLang="en-US" dirty="0"/>
              <a:t>ミサイルの再生産を</a:t>
            </a:r>
            <a:r>
              <a:rPr lang="ja-JP" altLang="en-US" dirty="0" smtClean="0"/>
              <a:t>早めたり</a:t>
            </a:r>
            <a:r>
              <a:rPr lang="ja-JP" altLang="en-US" dirty="0"/>
              <a:t>コア</a:t>
            </a:r>
            <a:r>
              <a:rPr lang="ja-JP" altLang="en-US" dirty="0" smtClean="0"/>
              <a:t>を</a:t>
            </a:r>
            <a:r>
              <a:rPr lang="ja-JP" altLang="en-US" dirty="0"/>
              <a:t>製作することができるぜ。</a:t>
            </a:r>
            <a:endParaRPr lang="en-US" altLang="ja-JP" dirty="0"/>
          </a:p>
          <a:p>
            <a:r>
              <a:rPr kumimoji="1" lang="ja-JP" altLang="en-US" dirty="0"/>
              <a:t>実際に研究員を割り振ってみろ。</a:t>
            </a:r>
            <a:endParaRPr kumimoji="1" lang="en-US" altLang="ja-JP" dirty="0"/>
          </a:p>
          <a:p>
            <a:r>
              <a:rPr lang="ja-JP" altLang="en-US" dirty="0"/>
              <a:t>今再生産が早くなったのが分かったな？</a:t>
            </a:r>
            <a:endParaRPr lang="en-US" altLang="ja-JP" dirty="0"/>
          </a:p>
          <a:p>
            <a:r>
              <a:rPr kumimoji="1" lang="ja-JP" altLang="en-US" dirty="0"/>
              <a:t>じゃあ今度は割り当て人数を減らしてみな</a:t>
            </a:r>
            <a:endParaRPr kumimoji="1" lang="en-US" altLang="ja-JP" dirty="0"/>
          </a:p>
          <a:p>
            <a:r>
              <a:rPr lang="ja-JP" altLang="en-US" dirty="0"/>
              <a:t>今表示されたからわかるとおもうが研究員が少なくなると再生産が遅くなるからな。</a:t>
            </a:r>
            <a:endParaRPr lang="en-US" altLang="ja-JP" dirty="0"/>
          </a:p>
          <a:p>
            <a:r>
              <a:rPr kumimoji="1" lang="ja-JP" altLang="en-US" dirty="0"/>
              <a:t>よしとりあえず</a:t>
            </a:r>
            <a:r>
              <a:rPr kumimoji="1" lang="en-US" altLang="ja-JP" dirty="0"/>
              <a:t>100</a:t>
            </a:r>
            <a:r>
              <a:rPr kumimoji="1" lang="ja-JP" altLang="en-US" dirty="0"/>
              <a:t>人に戻しとくか</a:t>
            </a:r>
            <a:endParaRPr kumimoji="1" lang="en-US" altLang="ja-JP" dirty="0"/>
          </a:p>
          <a:p>
            <a:r>
              <a:rPr lang="ja-JP" altLang="en-US" dirty="0"/>
              <a:t>次はここをクリックしてみな</a:t>
            </a:r>
            <a:endParaRPr kumimoji="1" lang="en-US" altLang="ja-JP" dirty="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a:t>説明</a:t>
            </a:r>
            <a:r>
              <a:rPr lang="en-US" altLang="ja-JP" dirty="0"/>
              <a:t>5</a:t>
            </a:r>
            <a:r>
              <a:rPr kumimoji="1" lang="ja-JP" altLang="en-US" dirty="0"/>
              <a:t>の説明</a:t>
            </a:r>
            <a:endParaRPr kumimoji="1" lang="en-US" altLang="ja-JP" dirty="0"/>
          </a:p>
          <a:p>
            <a:endParaRPr lang="en-US" altLang="ja-JP" sz="800" dirty="0"/>
          </a:p>
          <a:p>
            <a:r>
              <a:rPr lang="ja-JP" altLang="en-US" dirty="0"/>
              <a:t>ここが兵舎だ。</a:t>
            </a:r>
            <a:endParaRPr lang="en-US" altLang="ja-JP" dirty="0"/>
          </a:p>
          <a:p>
            <a:r>
              <a:rPr lang="ja-JP" altLang="en-US" dirty="0"/>
              <a:t>兵舎はこのボタンを押すと強化することができるんだ。</a:t>
            </a:r>
            <a:endParaRPr lang="en-US" altLang="ja-JP" dirty="0"/>
          </a:p>
          <a:p>
            <a:r>
              <a:rPr lang="ja-JP" altLang="en-US" dirty="0"/>
              <a:t>ただし兵舎も○○の</a:t>
            </a:r>
            <a:r>
              <a:rPr lang="en-US" altLang="ja-JP" dirty="0"/>
              <a:t>HP</a:t>
            </a:r>
            <a:r>
              <a:rPr lang="ja-JP" altLang="en-US" dirty="0"/>
              <a:t>と他の星から奪った資材がひつようだけどな。</a:t>
            </a:r>
            <a:endParaRPr lang="en-US" altLang="ja-JP" dirty="0"/>
          </a:p>
          <a:p>
            <a:r>
              <a:rPr lang="ja-JP" altLang="en-US" dirty="0"/>
              <a:t>ここを強化すると質のいい訓練になってポッドの攻撃力を上げることができるぜ。</a:t>
            </a:r>
            <a:endParaRPr lang="en-US" altLang="ja-JP" dirty="0"/>
          </a:p>
          <a:p>
            <a:r>
              <a:rPr lang="ja-JP" altLang="en-US" dirty="0"/>
              <a:t>ポッドには住民が乗り込んで攻撃するだろ？</a:t>
            </a:r>
            <a:endParaRPr lang="en-US" altLang="ja-JP" dirty="0"/>
          </a:p>
          <a:p>
            <a:r>
              <a:rPr lang="ja-JP" altLang="en-US" dirty="0"/>
              <a:t>住民を強化することによってポッドの攻撃力も相対的に上がるってことだな。</a:t>
            </a:r>
            <a:endParaRPr lang="en-US" altLang="ja-JP" dirty="0"/>
          </a:p>
          <a:p>
            <a:r>
              <a:rPr lang="ja-JP" altLang="en-US" dirty="0"/>
              <a:t>ここをみてみな。</a:t>
            </a:r>
            <a:endParaRPr lang="en-US" altLang="ja-JP" dirty="0"/>
          </a:p>
          <a:p>
            <a:r>
              <a:rPr kumimoji="1" lang="ja-JP" altLang="en-US" dirty="0"/>
              <a:t>このボタンは戦闘に参加させる住民を振り分けることができるんだが、</a:t>
            </a:r>
            <a:endParaRPr kumimoji="1" lang="en-US" altLang="ja-JP" dirty="0"/>
          </a:p>
          <a:p>
            <a:r>
              <a:rPr lang="ja-JP" altLang="en-US" dirty="0"/>
              <a:t>ポッド一つにつき</a:t>
            </a:r>
            <a:r>
              <a:rPr lang="en-US" altLang="ja-JP" dirty="0"/>
              <a:t>100</a:t>
            </a:r>
            <a:r>
              <a:rPr lang="ja-JP" altLang="en-US" dirty="0"/>
              <a:t>人乗せて飛んでいくぜ</a:t>
            </a:r>
            <a:endParaRPr lang="en-US" altLang="ja-JP" dirty="0"/>
          </a:p>
          <a:p>
            <a:r>
              <a:rPr lang="ja-JP" altLang="en-US" dirty="0"/>
              <a:t>もちろん住人の振り分けを行っていない色のポッドは戦闘中に出撃することはできないからそこは要注意だぜ</a:t>
            </a:r>
            <a:r>
              <a:rPr kumimoji="1" lang="ja-JP" altLang="en-US" dirty="0"/>
              <a:t>。</a:t>
            </a:r>
            <a:endParaRPr kumimoji="1" lang="en-US" altLang="ja-JP" dirty="0"/>
          </a:p>
          <a:p>
            <a:r>
              <a:rPr lang="ja-JP" altLang="en-US" dirty="0"/>
              <a:t>よし、好きなように振り割ってみな。</a:t>
            </a:r>
            <a:endParaRPr lang="en-US" altLang="ja-JP" dirty="0"/>
          </a:p>
          <a:p>
            <a:r>
              <a:rPr kumimoji="1" lang="ja-JP" altLang="en-US" dirty="0"/>
              <a:t>割り振り終わったら戻るボタンを押してくれ</a:t>
            </a:r>
            <a:endParaRPr kumimoji="1" lang="en-US" altLang="ja-JP" dirty="0"/>
          </a:p>
          <a:p>
            <a:endParaRPr kumimoji="1" lang="en-US" altLang="ja-JP" dirty="0"/>
          </a:p>
          <a:p>
            <a:r>
              <a:rPr lang="ja-JP" altLang="en-US" dirty="0"/>
              <a:t>次はここをクリックしてみな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2" y="897467"/>
            <a:ext cx="7395803" cy="5909310"/>
          </a:xfrm>
          <a:prstGeom prst="rect">
            <a:avLst/>
          </a:prstGeom>
          <a:noFill/>
        </p:spPr>
        <p:txBody>
          <a:bodyPr wrap="square" rtlCol="0">
            <a:spAutoFit/>
          </a:bodyPr>
          <a:lstStyle/>
          <a:p>
            <a:r>
              <a:rPr lang="ja-JP" altLang="en-US" dirty="0"/>
              <a:t>説明</a:t>
            </a:r>
            <a:r>
              <a:rPr lang="en-US" altLang="ja-JP" dirty="0"/>
              <a:t>3</a:t>
            </a:r>
            <a:r>
              <a:rPr lang="ja-JP" altLang="en-US" dirty="0"/>
              <a:t>の説明</a:t>
            </a:r>
            <a:endParaRPr lang="en-US" altLang="ja-JP" dirty="0"/>
          </a:p>
          <a:p>
            <a:endParaRPr lang="en-US" altLang="ja-JP" dirty="0"/>
          </a:p>
          <a:p>
            <a:r>
              <a:rPr lang="ja-JP" altLang="en-US" dirty="0"/>
              <a:t>ここではミサイルについての情報が見れるぜ。</a:t>
            </a:r>
            <a:endParaRPr lang="en-US" altLang="ja-JP" dirty="0"/>
          </a:p>
          <a:p>
            <a:r>
              <a:rPr lang="ja-JP" altLang="en-US" dirty="0"/>
              <a:t>ミサイルの再生産スピードは</a:t>
            </a:r>
            <a:endParaRPr lang="en-US" altLang="ja-JP" dirty="0"/>
          </a:p>
          <a:p>
            <a:r>
              <a:rPr lang="ja-JP" altLang="en-US" dirty="0"/>
              <a:t>研究員を増やすと早くなっていくぜ。</a:t>
            </a:r>
            <a:endParaRPr lang="en-US" altLang="ja-JP" dirty="0"/>
          </a:p>
          <a:p>
            <a:r>
              <a:rPr lang="ja-JP" altLang="en-US" dirty="0"/>
              <a:t>研究所自体のレベルも上げないと意味はないけどな。</a:t>
            </a:r>
            <a:endParaRPr lang="en-US" altLang="ja-JP" dirty="0"/>
          </a:p>
          <a:p>
            <a:r>
              <a:rPr lang="ja-JP" altLang="en-US" dirty="0"/>
              <a:t>詳しい条件はここに載っているぜ。</a:t>
            </a:r>
            <a:endParaRPr lang="en-US" altLang="ja-JP" dirty="0"/>
          </a:p>
          <a:p>
            <a:r>
              <a:rPr lang="ja-JP" altLang="en-US" dirty="0"/>
              <a:t>じゃあ次だ</a:t>
            </a:r>
            <a:endParaRPr lang="en-US" altLang="ja-JP" dirty="0"/>
          </a:p>
          <a:p>
            <a:r>
              <a:rPr lang="ja-JP" altLang="en-US" dirty="0"/>
              <a:t>次にこのボタンをクリックしてみな。</a:t>
            </a:r>
            <a:endParaRPr lang="en-US" altLang="ja-JP" dirty="0"/>
          </a:p>
          <a:p>
            <a:endParaRPr lang="en-US" altLang="ja-JP" dirty="0"/>
          </a:p>
          <a:p>
            <a:r>
              <a:rPr lang="ja-JP" altLang="en-US" dirty="0"/>
              <a:t>説明</a:t>
            </a:r>
            <a:r>
              <a:rPr lang="en-US" altLang="ja-JP" dirty="0"/>
              <a:t>4</a:t>
            </a:r>
            <a:r>
              <a:rPr lang="ja-JP" altLang="en-US" dirty="0"/>
              <a:t>の説明</a:t>
            </a:r>
            <a:endParaRPr lang="en-US" altLang="ja-JP" dirty="0"/>
          </a:p>
          <a:p>
            <a:endParaRPr lang="en-US" altLang="ja-JP" dirty="0"/>
          </a:p>
          <a:p>
            <a:r>
              <a:rPr lang="ja-JP" altLang="en-US" dirty="0"/>
              <a:t>ここで</a:t>
            </a:r>
            <a:r>
              <a:rPr lang="ja-JP" altLang="en-US" dirty="0" smtClean="0"/>
              <a:t>は</a:t>
            </a:r>
            <a:r>
              <a:rPr lang="ja-JP" altLang="en-US" dirty="0"/>
              <a:t>コア</a:t>
            </a:r>
            <a:r>
              <a:rPr lang="ja-JP" altLang="en-US" dirty="0" smtClean="0"/>
              <a:t>や</a:t>
            </a:r>
            <a:r>
              <a:rPr lang="ja-JP" altLang="en-US" dirty="0"/>
              <a:t>ポッドを作ることができるぜ。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作るときには研究員と資材が必要だぜ。</a:t>
            </a:r>
            <a:endParaRPr lang="en-US" altLang="ja-JP" dirty="0"/>
          </a:p>
          <a:p>
            <a:r>
              <a:rPr lang="ja-JP" altLang="en-US" dirty="0"/>
              <a:t>制作時に研究員は減らないから安心</a:t>
            </a:r>
            <a:r>
              <a:rPr lang="ja-JP" altLang="en-US" dirty="0" smtClean="0"/>
              <a:t>しな</a:t>
            </a:r>
            <a:endParaRPr lang="en-US" altLang="ja-JP" dirty="0" smtClean="0"/>
          </a:p>
          <a:p>
            <a:endParaRPr lang="en-US" altLang="ja-JP" dirty="0"/>
          </a:p>
          <a:p>
            <a:r>
              <a:rPr lang="ja-JP" altLang="en-US" dirty="0" smtClean="0"/>
              <a:t>ポッド</a:t>
            </a:r>
            <a:r>
              <a:rPr lang="ja-JP" altLang="en-US" dirty="0"/>
              <a:t>を作成すると、ポッド</a:t>
            </a:r>
            <a:r>
              <a:rPr lang="ja-JP" altLang="en-US" dirty="0" smtClean="0"/>
              <a:t>の装甲が強化されて耐久力</a:t>
            </a:r>
            <a:r>
              <a:rPr lang="ja-JP" altLang="en-US" dirty="0"/>
              <a:t>があがるぜ</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a:p>
          <a:p>
            <a:r>
              <a:rPr lang="ja-JP" altLang="en-US" dirty="0"/>
              <a:t>矢印はアニメーションをつける　（上下に揺れるや左右に揺れるアニメーション）</a:t>
            </a:r>
            <a:endParaRPr lang="en-US" altLang="ja-JP" dirty="0"/>
          </a:p>
          <a:p>
            <a:r>
              <a:rPr kumimoji="1" lang="ja-JP" altLang="en-US" dirty="0"/>
              <a:t>矢印の消すタイミングはクリックが必要になったときや、その説明が終了したタイミングで消す</a:t>
            </a:r>
            <a:endParaRPr kumimoji="1" lang="en-US" altLang="ja-JP" dirty="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三すくみとコアについての説明文追記</a:t>
            </a:r>
            <a:endParaRPr kumimoji="1" lang="ja-JP" altLang="en-US" dirty="0"/>
          </a:p>
        </p:txBody>
      </p:sp>
      <p:sp>
        <p:nvSpPr>
          <p:cNvPr id="4" name="テキスト ボックス 3"/>
          <p:cNvSpPr txBox="1"/>
          <p:nvPr/>
        </p:nvSpPr>
        <p:spPr>
          <a:xfrm>
            <a:off x="965200" y="1739900"/>
            <a:ext cx="5143500" cy="369332"/>
          </a:xfrm>
          <a:prstGeom prst="rect">
            <a:avLst/>
          </a:prstGeom>
          <a:noFill/>
        </p:spPr>
        <p:txBody>
          <a:bodyPr wrap="square" rtlCol="0">
            <a:spAutoFit/>
          </a:bodyPr>
          <a:lstStyle/>
          <a:p>
            <a:r>
              <a:rPr kumimoji="1" lang="en-US" altLang="ja-JP" dirty="0" smtClean="0"/>
              <a:t>※</a:t>
            </a:r>
            <a:r>
              <a:rPr lang="ja-JP" altLang="en-US" dirty="0" smtClean="0"/>
              <a:t>説明</a:t>
            </a:r>
            <a:r>
              <a:rPr lang="en-US" altLang="ja-JP" dirty="0" smtClean="0"/>
              <a:t>2</a:t>
            </a:r>
            <a:r>
              <a:rPr lang="ja-JP" altLang="en-US" dirty="0" smtClean="0"/>
              <a:t>の追記文</a:t>
            </a:r>
            <a:endParaRPr kumimoji="1" lang="ja-JP" altLang="en-US" dirty="0"/>
          </a:p>
        </p:txBody>
      </p:sp>
      <p:sp>
        <p:nvSpPr>
          <p:cNvPr id="6" name="テキスト ボックス 5"/>
          <p:cNvSpPr txBox="1"/>
          <p:nvPr/>
        </p:nvSpPr>
        <p:spPr>
          <a:xfrm>
            <a:off x="100584" y="2158444"/>
            <a:ext cx="12091416" cy="4832092"/>
          </a:xfrm>
          <a:prstGeom prst="rect">
            <a:avLst/>
          </a:prstGeom>
          <a:noFill/>
        </p:spPr>
        <p:txBody>
          <a:bodyPr wrap="square" rtlCol="0">
            <a:spAutoFit/>
          </a:bodyPr>
          <a:lstStyle/>
          <a:p>
            <a:r>
              <a:rPr lang="ja-JP" altLang="en-US" sz="2800" dirty="0" smtClean="0"/>
              <a:t>さてコアについて軽く説明をしておくぜ</a:t>
            </a:r>
            <a:endParaRPr lang="en-US" altLang="ja-JP" sz="2800" dirty="0" smtClean="0"/>
          </a:p>
          <a:p>
            <a:r>
              <a:rPr kumimoji="1" lang="ja-JP" altLang="en-US" sz="2800" dirty="0" smtClean="0"/>
              <a:t>ポッドはコアに蓄積されたコスモパワーって言うエネルギーを動力源として、</a:t>
            </a:r>
            <a:endParaRPr kumimoji="1" lang="en-US" altLang="ja-JP" sz="2800" dirty="0" smtClean="0"/>
          </a:p>
          <a:p>
            <a:r>
              <a:rPr kumimoji="1" lang="ja-JP" altLang="en-US" sz="2800" dirty="0" smtClean="0"/>
              <a:t>動いたり攻撃するエネルギー弾になったりするんだ。</a:t>
            </a:r>
            <a:endParaRPr kumimoji="1" lang="en-US" altLang="ja-JP" sz="2800" dirty="0" smtClean="0"/>
          </a:p>
          <a:p>
            <a:r>
              <a:rPr kumimoji="1" lang="ja-JP" altLang="en-US" sz="2800" dirty="0" smtClean="0"/>
              <a:t>コアを強化することによって蓄積できるコスモパワーが増えて攻撃力が上がるぜ。</a:t>
            </a:r>
            <a:endParaRPr lang="en-US" altLang="ja-JP" sz="2800" dirty="0"/>
          </a:p>
          <a:p>
            <a:r>
              <a:rPr kumimoji="1" lang="ja-JP" altLang="en-US" sz="2800" dirty="0" smtClean="0"/>
              <a:t>さっきの戦闘で話した三竦みになっている理由は、動力源になっている</a:t>
            </a:r>
            <a:endParaRPr kumimoji="1" lang="en-US" altLang="ja-JP" sz="2800" dirty="0" smtClean="0"/>
          </a:p>
          <a:p>
            <a:r>
              <a:rPr lang="ja-JP" altLang="en-US" sz="2800" dirty="0" smtClean="0"/>
              <a:t>コスモパワーが属性を持っているせいで、三竦みが出来上がってしまっているんだ。</a:t>
            </a:r>
            <a:endParaRPr lang="en-US" altLang="ja-JP" sz="2800" dirty="0" smtClean="0"/>
          </a:p>
          <a:p>
            <a:r>
              <a:rPr kumimoji="1" lang="ja-JP" altLang="en-US" sz="2800" dirty="0" smtClean="0"/>
              <a:t>灰色が他のポッドに強い理由としては、コスモパワーのすべての属性を少しずつ持っているからだ、ミサイルにはコスモパワーを荒らせるジャマーが搭載されているから、ポッドに対してダメージを与えられるし灰色のポッドは調整されたバランスを崩されてミサイルに一撃で倒されてしまうんだ</a:t>
            </a:r>
            <a:endParaRPr kumimoji="1" lang="en-US" altLang="ja-JP" sz="2800" dirty="0" smtClean="0"/>
          </a:p>
        </p:txBody>
      </p:sp>
    </p:spTree>
    <p:extLst>
      <p:ext uri="{BB962C8B-B14F-4D97-AF65-F5344CB8AC3E}">
        <p14:creationId xmlns:p14="http://schemas.microsoft.com/office/powerpoint/2010/main" val="3133212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a:t>説明６の説明</a:t>
            </a:r>
            <a:endParaRPr kumimoji="1" lang="en-US" altLang="ja-JP" dirty="0"/>
          </a:p>
          <a:p>
            <a:endParaRPr lang="en-US" altLang="ja-JP" dirty="0"/>
          </a:p>
          <a:p>
            <a:r>
              <a:rPr kumimoji="1" lang="ja-JP" altLang="en-US" dirty="0"/>
              <a:t>ここは倉庫だぜ。</a:t>
            </a:r>
            <a:endParaRPr kumimoji="1" lang="en-US" altLang="ja-JP" dirty="0"/>
          </a:p>
          <a:p>
            <a:r>
              <a:rPr lang="ja-JP" altLang="en-US" dirty="0"/>
              <a:t>いろいろな情報が見れるからな。</a:t>
            </a:r>
            <a:endParaRPr lang="en-US" altLang="ja-JP" dirty="0"/>
          </a:p>
          <a:p>
            <a:r>
              <a:rPr lang="ja-JP" altLang="en-US" dirty="0"/>
              <a:t>まずはここをクリックしてみな。</a:t>
            </a:r>
            <a:endParaRPr lang="en-US" altLang="ja-JP" dirty="0"/>
          </a:p>
          <a:p>
            <a:endParaRPr kumimoji="1" lang="en-US" altLang="ja-JP" dirty="0"/>
          </a:p>
          <a:p>
            <a:endParaRPr kumimoji="1" lang="en-US" altLang="ja-JP" dirty="0"/>
          </a:p>
          <a:p>
            <a:r>
              <a:rPr lang="ja-JP" altLang="en-US" dirty="0"/>
              <a:t>説明８の説明</a:t>
            </a:r>
            <a:endParaRPr lang="en-US" altLang="ja-JP" dirty="0"/>
          </a:p>
          <a:p>
            <a:endParaRPr kumimoji="1" lang="en-US" altLang="ja-JP" dirty="0"/>
          </a:p>
          <a:p>
            <a:r>
              <a:rPr lang="ja-JP" altLang="en-US" dirty="0"/>
              <a:t>ここでは兵舎と研究所で割り振った住民と</a:t>
            </a:r>
            <a:endParaRPr lang="en-US" altLang="ja-JP" dirty="0"/>
          </a:p>
          <a:p>
            <a:r>
              <a:rPr lang="ja-JP" altLang="en-US" dirty="0"/>
              <a:t>割り振られていない住民の数が確認できるぞ。</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a:p>
          <a:p>
            <a:r>
              <a:rPr lang="ja-JP" altLang="en-US" dirty="0"/>
              <a:t>説明</a:t>
            </a:r>
            <a:r>
              <a:rPr lang="en-US" altLang="ja-JP" dirty="0"/>
              <a:t>10</a:t>
            </a:r>
            <a:r>
              <a:rPr lang="ja-JP" altLang="en-US" dirty="0"/>
              <a:t>の説明</a:t>
            </a:r>
            <a:endParaRPr lang="en-US" altLang="ja-JP" dirty="0"/>
          </a:p>
          <a:p>
            <a:endParaRPr kumimoji="1" lang="en-US" altLang="ja-JP" dirty="0"/>
          </a:p>
          <a:p>
            <a:r>
              <a:rPr kumimoji="1" lang="ja-JP" altLang="en-US" dirty="0"/>
              <a:t>ここでは現在装備している装備とポッドが確認できる。</a:t>
            </a:r>
            <a:endParaRPr kumimoji="1" lang="en-US" altLang="ja-JP" dirty="0"/>
          </a:p>
          <a:p>
            <a:r>
              <a:rPr lang="ja-JP" altLang="en-US" dirty="0"/>
              <a:t>よし一旦戻ろう。</a:t>
            </a:r>
            <a:endParaRPr kumimoji="1" lang="en-US" altLang="ja-JP" dirty="0"/>
          </a:p>
          <a:p>
            <a:endParaRPr kumimoji="1" lang="en-US" altLang="ja-JP" dirty="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a:t>説明７の説明</a:t>
            </a:r>
            <a:endParaRPr lang="en-US" altLang="ja-JP" dirty="0"/>
          </a:p>
          <a:p>
            <a:endParaRPr kumimoji="1" lang="en-US" altLang="ja-JP" dirty="0"/>
          </a:p>
          <a:p>
            <a:r>
              <a:rPr lang="ja-JP" altLang="en-US" dirty="0"/>
              <a:t>ここでは現在持っている素材を見れるぜ。</a:t>
            </a:r>
            <a:endParaRPr lang="en-US" altLang="ja-JP" dirty="0"/>
          </a:p>
          <a:p>
            <a:r>
              <a:rPr kumimoji="1" lang="ja-JP" altLang="en-US" dirty="0"/>
              <a:t>今は何もないが敵の惑星を捕食するとふえるからな。</a:t>
            </a:r>
            <a:endParaRPr kumimoji="1"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lang="en-US" altLang="ja-JP" dirty="0"/>
          </a:p>
          <a:p>
            <a:r>
              <a:rPr kumimoji="1" lang="ja-JP" altLang="en-US" dirty="0"/>
              <a:t>説明</a:t>
            </a:r>
            <a:r>
              <a:rPr kumimoji="1" lang="en-US" altLang="ja-JP" dirty="0"/>
              <a:t>9</a:t>
            </a:r>
            <a:r>
              <a:rPr kumimoji="1" lang="ja-JP" altLang="en-US" dirty="0"/>
              <a:t>の説明</a:t>
            </a:r>
            <a:endParaRPr kumimoji="1" lang="en-US" altLang="ja-JP" dirty="0"/>
          </a:p>
          <a:p>
            <a:endParaRPr lang="en-US" altLang="ja-JP" dirty="0"/>
          </a:p>
          <a:p>
            <a:r>
              <a:rPr kumimoji="1" lang="ja-JP" altLang="en-US" dirty="0"/>
              <a:t>ここでは現在取得しているスペシャル技の効果などを詳しく確認できるぜ。</a:t>
            </a:r>
            <a:endParaRPr kumimoji="1" lang="en-US" altLang="ja-JP" dirty="0"/>
          </a:p>
          <a:p>
            <a:r>
              <a:rPr lang="ja-JP" altLang="en-US" dirty="0"/>
              <a:t>装備中のスペシャル技はアイコンが明るくなるぜ。</a:t>
            </a:r>
            <a:endParaRPr lang="en-US" altLang="ja-JP" dirty="0"/>
          </a:p>
          <a:p>
            <a:r>
              <a:rPr lang="ja-JP" altLang="en-US" dirty="0"/>
              <a:t>まだ持っていない技は黒く表示されるからな。</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a:t>よしこれで育成についての説明は終了だぜ</a:t>
            </a:r>
            <a:endParaRPr kumimoji="1" lang="en-US" altLang="ja-JP" dirty="0"/>
          </a:p>
          <a:p>
            <a:r>
              <a:rPr lang="ja-JP" altLang="en-US" dirty="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a:t>説明</a:t>
            </a:r>
            <a:r>
              <a:rPr kumimoji="1" lang="en-US" altLang="ja-JP" dirty="0"/>
              <a:t>11</a:t>
            </a:r>
          </a:p>
          <a:p>
            <a:r>
              <a:rPr kumimoji="1" lang="ja-JP" altLang="en-US" dirty="0"/>
              <a:t>これは補足なんだが</a:t>
            </a:r>
            <a:endParaRPr kumimoji="1" lang="en-US" altLang="ja-JP" dirty="0"/>
          </a:p>
          <a:p>
            <a:r>
              <a:rPr kumimoji="1" lang="ja-JP" altLang="en-US" dirty="0"/>
              <a:t>研究所や兵舎を一定まで育てると惑星が発展していくからな</a:t>
            </a:r>
          </a:p>
        </p:txBody>
      </p:sp>
    </p:spTree>
    <p:extLst>
      <p:ext uri="{BB962C8B-B14F-4D97-AF65-F5344CB8AC3E}">
        <p14:creationId xmlns:p14="http://schemas.microsoft.com/office/powerpoint/2010/main" val="2575547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a:t>戦闘終了後</a:t>
            </a:r>
            <a:r>
              <a:rPr lang="en-US" altLang="ja-JP" sz="8800" dirty="0"/>
              <a:t/>
            </a:r>
            <a:br>
              <a:rPr lang="en-US" altLang="ja-JP" sz="8800" dirty="0"/>
            </a:br>
            <a:r>
              <a:rPr lang="ja-JP" altLang="en-US" sz="8800" dirty="0"/>
              <a:t>再度戦闘準備画面に入った時</a:t>
            </a:r>
            <a:r>
              <a:rPr kumimoji="1" lang="ja-JP" altLang="en-US" sz="8800" dirty="0"/>
              <a:t>の説明</a:t>
            </a:r>
          </a:p>
        </p:txBody>
      </p:sp>
    </p:spTree>
    <p:extLst>
      <p:ext uri="{BB962C8B-B14F-4D97-AF65-F5344CB8AC3E}">
        <p14:creationId xmlns:p14="http://schemas.microsoft.com/office/powerpoint/2010/main" val="62035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a16="http://schemas.microsoft.com/office/drawing/2014/main" xmlns=""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今からスペシャル技の装備の仕方について教えるぜ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a16="http://schemas.microsoft.com/office/drawing/2014/main" xmlns=""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a:t>よう、下のところを見てみな。</a:t>
            </a:r>
            <a:endParaRPr lang="en-US" altLang="ja-JP" dirty="0"/>
          </a:p>
          <a:p>
            <a:r>
              <a:rPr lang="ja-JP" altLang="en-US" dirty="0"/>
              <a:t>さっきまでなかった物が増えているだろ</a:t>
            </a:r>
            <a:endParaRPr lang="en-US" altLang="ja-JP" dirty="0"/>
          </a:p>
          <a:p>
            <a:r>
              <a:rPr lang="ja-JP" altLang="en-US" dirty="0"/>
              <a:t>ここでスペシャル技の装備ができるぜ</a:t>
            </a:r>
            <a:endParaRPr lang="en-US" altLang="ja-JP" dirty="0"/>
          </a:p>
          <a:p>
            <a:r>
              <a:rPr lang="ja-JP" altLang="en-US" dirty="0"/>
              <a:t>試しにリミットブレイクって書いてあるところをクリックしてみな</a:t>
            </a:r>
            <a:endParaRPr lang="en-US" altLang="ja-JP" dirty="0"/>
          </a:p>
          <a:p>
            <a:r>
              <a:rPr lang="ja-JP" altLang="en-US" dirty="0"/>
              <a:t>リミットブレイクってやつが光った</a:t>
            </a:r>
            <a:r>
              <a:rPr lang="ja-JP" altLang="en-US" dirty="0" err="1"/>
              <a:t>ろ</a:t>
            </a:r>
            <a:r>
              <a:rPr lang="ja-JP" altLang="en-US" dirty="0"/>
              <a:t>？</a:t>
            </a:r>
            <a:endParaRPr lang="en-US" altLang="ja-JP" dirty="0"/>
          </a:p>
          <a:p>
            <a:r>
              <a:rPr lang="ja-JP" altLang="en-US" dirty="0"/>
              <a:t>これが今装備しているってことだ</a:t>
            </a:r>
            <a:endParaRPr lang="en-US" altLang="ja-JP" dirty="0"/>
          </a:p>
          <a:p>
            <a:r>
              <a:rPr lang="ja-JP" altLang="en-US" dirty="0"/>
              <a:t>今はまだ一つしかスペシャル技がないが敵を食べることで増えていくからな。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スペシャル技の説明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a:t>ここからは、○○が戦いたい惑星を選んで戦うんだ。</a:t>
            </a:r>
            <a:endParaRPr lang="en-US" altLang="ja-JP" dirty="0"/>
          </a:p>
          <a:p>
            <a:r>
              <a:rPr lang="ja-JP" altLang="en-US" dirty="0"/>
              <a:t>戦いたい相手をクリックすると戦うか選べるぜ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二回目の戦闘画面に入った時</a:t>
            </a:r>
            <a:r>
              <a:rPr kumimoji="1" lang="ja-JP" altLang="en-US" sz="8800" dirty="0"/>
              <a:t>の説明</a:t>
            </a:r>
          </a:p>
        </p:txBody>
      </p:sp>
    </p:spTree>
    <p:extLst>
      <p:ext uri="{BB962C8B-B14F-4D97-AF65-F5344CB8AC3E}">
        <p14:creationId xmlns:p14="http://schemas.microsoft.com/office/powerpoint/2010/main" val="7593162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a16="http://schemas.microsoft.com/office/drawing/2014/main" xmlns=""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今からスペシャル技の発動の仕方について教えるぜ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a16="http://schemas.microsoft.com/office/drawing/2014/main" xmlns=""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a:t>これからスペシャル技の発動の仕方を教えるぜ</a:t>
            </a:r>
            <a:endParaRPr kumimoji="1" lang="en-US" altLang="ja-JP" dirty="0"/>
          </a:p>
          <a:p>
            <a:r>
              <a:rPr lang="ja-JP" altLang="en-US" dirty="0"/>
              <a:t>発動は簡単！</a:t>
            </a:r>
            <a:endParaRPr lang="en-US" altLang="ja-JP" dirty="0"/>
          </a:p>
          <a:p>
            <a:r>
              <a:rPr kumimoji="1" lang="ja-JP" altLang="en-US" dirty="0"/>
              <a:t>上の矢印が示しているところを押すだけだぜ</a:t>
            </a:r>
            <a:endParaRPr kumimoji="1" lang="en-US" altLang="ja-JP" dirty="0"/>
          </a:p>
          <a:p>
            <a:r>
              <a:rPr lang="ja-JP" altLang="en-US" dirty="0"/>
              <a:t>ただし戦闘中に一回しか発動することができねぇから発動タイミングを見極めな</a:t>
            </a:r>
            <a:endParaRPr lang="en-US" altLang="ja-JP" dirty="0"/>
          </a:p>
          <a:p>
            <a:r>
              <a:rPr lang="ja-JP" altLang="en-US" dirty="0"/>
              <a:t>あ、そうそうスペシャル技は</a:t>
            </a:r>
            <a:r>
              <a:rPr lang="en-US" altLang="ja-JP" dirty="0"/>
              <a:t>S</a:t>
            </a:r>
            <a:r>
              <a:rPr lang="ja-JP" altLang="en-US" dirty="0"/>
              <a:t>キーでも発動できるからな</a:t>
            </a:r>
            <a:endParaRPr lang="en-US" altLang="ja-JP" dirty="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a:t>戦闘時スペシャル技に関しての住人の台詞</a:t>
            </a:r>
          </a:p>
        </p:txBody>
      </p:sp>
    </p:spTree>
    <p:extLst>
      <p:ext uri="{BB962C8B-B14F-4D97-AF65-F5344CB8AC3E}">
        <p14:creationId xmlns:p14="http://schemas.microsoft.com/office/powerpoint/2010/main" val="20264742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a:t>エンディング</a:t>
            </a:r>
            <a:endParaRPr kumimoji="1" lang="en-US" altLang="ja-JP" dirty="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542540" y="1550432"/>
            <a:ext cx="8481060" cy="1477328"/>
          </a:xfrm>
          <a:prstGeom prst="rect">
            <a:avLst/>
          </a:prstGeom>
          <a:noFill/>
        </p:spPr>
        <p:txBody>
          <a:bodyPr wrap="square" rtlCol="0">
            <a:spAutoFit/>
          </a:bodyPr>
          <a:lstStyle/>
          <a:p>
            <a:r>
              <a:rPr lang="ja-JP" altLang="en-US" dirty="0"/>
              <a:t>生まれたてだった小さな惑星は成長し、強大な惑星を倒すことに成功した。</a:t>
            </a:r>
            <a:endParaRPr lang="en-US" altLang="ja-JP" dirty="0"/>
          </a:p>
          <a:p>
            <a:r>
              <a:rPr lang="ja-JP" altLang="en-US" dirty="0"/>
              <a:t>銀河最大の強大な惑星を捕食したことにより</a:t>
            </a:r>
            <a:endParaRPr lang="en-US" altLang="ja-JP" dirty="0"/>
          </a:p>
          <a:p>
            <a:r>
              <a:rPr lang="ja-JP" altLang="en-US" dirty="0"/>
              <a:t>○○星が最大の惑星になり負けなしに</a:t>
            </a:r>
            <a:r>
              <a:rPr lang="ja-JP" altLang="en-US" dirty="0" smtClean="0"/>
              <a:t>なった。</a:t>
            </a:r>
            <a:endParaRPr lang="en-US" altLang="ja-JP" dirty="0"/>
          </a:p>
          <a:p>
            <a:r>
              <a:rPr lang="ja-JP" altLang="en-US" dirty="0"/>
              <a:t>○○星の住人たちは三日三晩祭りを</a:t>
            </a:r>
            <a:r>
              <a:rPr lang="ja-JP" altLang="en-US" dirty="0" smtClean="0"/>
              <a:t>し、盛大</a:t>
            </a:r>
            <a:r>
              <a:rPr lang="ja-JP" altLang="en-US" dirty="0"/>
              <a:t>に最高の惑星になったことを喜んだ</a:t>
            </a:r>
            <a:endParaRPr lang="en-US" altLang="ja-JP" dirty="0"/>
          </a:p>
          <a:p>
            <a:pPr algn="ctr"/>
            <a:r>
              <a:rPr lang="en-US" altLang="ja-JP" dirty="0"/>
              <a:t>Thank you for playing!!</a:t>
            </a:r>
            <a:r>
              <a:rPr lang="ja-JP" altLang="en-US" dirty="0"/>
              <a:t>☆</a:t>
            </a:r>
            <a:endParaRPr lang="en-US" altLang="ja-JP" dirty="0"/>
          </a:p>
        </p:txBody>
      </p:sp>
      <p:sp>
        <p:nvSpPr>
          <p:cNvPr id="3" name="テキスト ボックス 2"/>
          <p:cNvSpPr txBox="1"/>
          <p:nvPr/>
        </p:nvSpPr>
        <p:spPr>
          <a:xfrm>
            <a:off x="5156200" y="1181100"/>
            <a:ext cx="1866900" cy="369332"/>
          </a:xfrm>
          <a:prstGeom prst="rect">
            <a:avLst/>
          </a:prstGeom>
          <a:noFill/>
        </p:spPr>
        <p:txBody>
          <a:bodyPr wrap="square" rtlCol="0">
            <a:spAutoFit/>
          </a:bodyPr>
          <a:lstStyle/>
          <a:p>
            <a:r>
              <a:rPr kumimoji="1" lang="en-US" altLang="ja-JP" dirty="0"/>
              <a:t>Congratulations!</a:t>
            </a:r>
            <a:endParaRPr kumimoji="1" lang="ja-JP" altLang="en-US" dirty="0"/>
          </a:p>
        </p:txBody>
      </p:sp>
      <p:sp>
        <p:nvSpPr>
          <p:cNvPr id="4" name="テキスト ボックス 3">
            <a:extLst>
              <a:ext uri="{FF2B5EF4-FFF2-40B4-BE49-F238E27FC236}">
                <a16:creationId xmlns:a16="http://schemas.microsoft.com/office/drawing/2014/main" xmlns="" id="{131D8AB5-F129-4E40-85C6-DAB3676F0539}"/>
              </a:ext>
            </a:extLst>
          </p:cNvPr>
          <p:cNvSpPr txBox="1"/>
          <p:nvPr/>
        </p:nvSpPr>
        <p:spPr>
          <a:xfrm>
            <a:off x="873760" y="284480"/>
            <a:ext cx="2255520" cy="369332"/>
          </a:xfrm>
          <a:prstGeom prst="rect">
            <a:avLst/>
          </a:prstGeom>
          <a:noFill/>
        </p:spPr>
        <p:txBody>
          <a:bodyPr wrap="square" rtlCol="0">
            <a:spAutoFit/>
          </a:bodyPr>
          <a:lstStyle/>
          <a:p>
            <a:r>
              <a:rPr lang="ja-JP" altLang="en-US" dirty="0"/>
              <a:t>あっさりエンディング</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a:t>↓</a:t>
            </a:r>
            <a:endParaRPr kumimoji="1" lang="en-US" altLang="ja-JP" sz="3200" dirty="0"/>
          </a:p>
          <a:p>
            <a:pPr algn="ctr"/>
            <a:r>
              <a:rPr lang="ja-JP" altLang="en-US" sz="3200" dirty="0"/>
              <a:t>戦闘に入りスペシャル技の発動方法や</a:t>
            </a:r>
            <a:endParaRPr lang="en-US" altLang="ja-JP" sz="3200" dirty="0"/>
          </a:p>
          <a:p>
            <a:pPr algn="ctr"/>
            <a:r>
              <a:rPr kumimoji="1" lang="ja-JP" altLang="en-US" sz="3200" dirty="0"/>
              <a:t>今使っているものの能力の簡単な説明</a:t>
            </a:r>
          </a:p>
        </p:txBody>
      </p:sp>
    </p:spTree>
    <p:extLst>
      <p:ext uri="{BB962C8B-B14F-4D97-AF65-F5344CB8AC3E}">
        <p14:creationId xmlns:p14="http://schemas.microsoft.com/office/powerpoint/2010/main" val="216119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F88342B0-7159-4255-85CF-388313D1B954}"/>
              </a:ext>
            </a:extLst>
          </p:cNvPr>
          <p:cNvSpPr txBox="1"/>
          <p:nvPr/>
        </p:nvSpPr>
        <p:spPr>
          <a:xfrm>
            <a:off x="333243" y="327354"/>
            <a:ext cx="4502331" cy="369332"/>
          </a:xfrm>
          <a:prstGeom prst="rect">
            <a:avLst/>
          </a:prstGeom>
          <a:noFill/>
        </p:spPr>
        <p:txBody>
          <a:bodyPr wrap="square" rtlCol="0">
            <a:spAutoFit/>
          </a:bodyPr>
          <a:lstStyle/>
          <a:p>
            <a:r>
              <a:rPr kumimoji="1" lang="ja-JP" altLang="en-US" dirty="0"/>
              <a:t>住人に喋らせるバージョンのエンディング</a:t>
            </a:r>
          </a:p>
        </p:txBody>
      </p:sp>
      <p:sp>
        <p:nvSpPr>
          <p:cNvPr id="3" name="テキスト ボックス 2">
            <a:extLst>
              <a:ext uri="{FF2B5EF4-FFF2-40B4-BE49-F238E27FC236}">
                <a16:creationId xmlns:a16="http://schemas.microsoft.com/office/drawing/2014/main" xmlns="" id="{BFD9AD63-4D7C-48FF-98CD-C540B59148F8}"/>
              </a:ext>
            </a:extLst>
          </p:cNvPr>
          <p:cNvSpPr txBox="1"/>
          <p:nvPr/>
        </p:nvSpPr>
        <p:spPr>
          <a:xfrm>
            <a:off x="1828800" y="1098958"/>
            <a:ext cx="7424928" cy="4247317"/>
          </a:xfrm>
          <a:prstGeom prst="rect">
            <a:avLst/>
          </a:prstGeom>
          <a:noFill/>
        </p:spPr>
        <p:txBody>
          <a:bodyPr wrap="square" rtlCol="0">
            <a:spAutoFit/>
          </a:bodyPr>
          <a:lstStyle/>
          <a:p>
            <a:r>
              <a:rPr kumimoji="1" lang="ja-JP" altLang="en-US" dirty="0"/>
              <a:t>よお、久しぶりだな</a:t>
            </a:r>
            <a:endParaRPr kumimoji="1" lang="en-US" altLang="ja-JP" dirty="0"/>
          </a:p>
          <a:p>
            <a:r>
              <a:rPr kumimoji="1" lang="ja-JP" altLang="en-US" dirty="0" smtClean="0"/>
              <a:t>今回</a:t>
            </a:r>
            <a:r>
              <a:rPr kumimoji="1" lang="ja-JP" altLang="en-US" dirty="0"/>
              <a:t>の敵は物凄く強かったな</a:t>
            </a:r>
            <a:endParaRPr kumimoji="1" lang="en-US" altLang="ja-JP" dirty="0"/>
          </a:p>
          <a:p>
            <a:r>
              <a:rPr kumimoji="1" lang="ja-JP" altLang="en-US" dirty="0" smtClean="0"/>
              <a:t>成長したとはいえ、つい最近まで生まれたてだった◎</a:t>
            </a:r>
            <a:r>
              <a:rPr lang="ja-JP" altLang="en-US" dirty="0" smtClean="0"/>
              <a:t>◎が</a:t>
            </a:r>
            <a:r>
              <a:rPr kumimoji="1" lang="ja-JP" altLang="en-US" dirty="0" smtClean="0"/>
              <a:t>よく</a:t>
            </a:r>
            <a:r>
              <a:rPr kumimoji="1" lang="ja-JP" altLang="en-US" dirty="0"/>
              <a:t>勝てたもんだ</a:t>
            </a:r>
            <a:r>
              <a:rPr lang="ja-JP" altLang="en-US" dirty="0" smtClean="0"/>
              <a:t>。</a:t>
            </a:r>
            <a:endParaRPr lang="en-US" altLang="ja-JP" dirty="0" smtClean="0"/>
          </a:p>
          <a:p>
            <a:r>
              <a:rPr lang="ja-JP" altLang="en-US" dirty="0"/>
              <a:t>勝</a:t>
            </a:r>
            <a:r>
              <a:rPr lang="ja-JP" altLang="en-US" dirty="0" smtClean="0"/>
              <a:t>てたことが本当に奇跡だぜ。</a:t>
            </a:r>
            <a:endParaRPr lang="en-US" altLang="ja-JP" dirty="0"/>
          </a:p>
          <a:p>
            <a:r>
              <a:rPr lang="en-US" altLang="ja-JP" dirty="0" smtClean="0"/>
              <a:t>……</a:t>
            </a:r>
            <a:r>
              <a:rPr lang="ja-JP" altLang="en-US" dirty="0" err="1" smtClean="0"/>
              <a:t>。</a:t>
            </a:r>
            <a:endParaRPr lang="en-US" altLang="ja-JP" dirty="0" smtClean="0"/>
          </a:p>
          <a:p>
            <a:r>
              <a:rPr lang="ja-JP" altLang="en-US" dirty="0" smtClean="0"/>
              <a:t>おい、朗報だぜ</a:t>
            </a:r>
            <a:endParaRPr lang="en-US" altLang="ja-JP" dirty="0" smtClean="0"/>
          </a:p>
          <a:p>
            <a:r>
              <a:rPr lang="ja-JP" altLang="en-US" dirty="0" smtClean="0"/>
              <a:t>どうやら○○</a:t>
            </a:r>
            <a:r>
              <a:rPr lang="ja-JP" altLang="en-US" dirty="0"/>
              <a:t>とさっきの強い惑星が</a:t>
            </a:r>
            <a:r>
              <a:rPr lang="ja-JP" altLang="en-US" dirty="0" smtClean="0"/>
              <a:t>ここら一帯の</a:t>
            </a:r>
            <a:r>
              <a:rPr kumimoji="1" lang="ja-JP" altLang="en-US" dirty="0" smtClean="0"/>
              <a:t>惑星</a:t>
            </a:r>
            <a:r>
              <a:rPr kumimoji="1" lang="ja-JP" altLang="en-US" dirty="0"/>
              <a:t>を食い尽くした</a:t>
            </a:r>
            <a:r>
              <a:rPr kumimoji="1" lang="ja-JP" altLang="en-US"/>
              <a:t>みたい</a:t>
            </a:r>
            <a:r>
              <a:rPr kumimoji="1" lang="ja-JP" altLang="en-US" smtClean="0"/>
              <a:t>だ</a:t>
            </a:r>
            <a:endParaRPr kumimoji="1" lang="en-US" altLang="ja-JP" dirty="0"/>
          </a:p>
          <a:p>
            <a:r>
              <a:rPr kumimoji="1" lang="ja-JP" altLang="en-US" dirty="0" smtClean="0"/>
              <a:t>だから今</a:t>
            </a:r>
            <a:r>
              <a:rPr kumimoji="1" lang="ja-JP" altLang="en-US" dirty="0"/>
              <a:t>は安心して休みな</a:t>
            </a:r>
            <a:endParaRPr lang="en-US" altLang="ja-JP" dirty="0"/>
          </a:p>
          <a:p>
            <a:r>
              <a:rPr kumimoji="1" lang="ja-JP" altLang="en-US" dirty="0" smtClean="0"/>
              <a:t>なんたって今</a:t>
            </a:r>
            <a:r>
              <a:rPr kumimoji="1" lang="ja-JP" altLang="en-US" dirty="0"/>
              <a:t>はお前が銀河</a:t>
            </a:r>
            <a:r>
              <a:rPr kumimoji="1" lang="ja-JP" altLang="en-US" dirty="0" smtClean="0"/>
              <a:t>最強なんだから</a:t>
            </a:r>
            <a:r>
              <a:rPr kumimoji="1" lang="ja-JP" altLang="en-US" dirty="0"/>
              <a:t>な。</a:t>
            </a:r>
            <a:endParaRPr lang="en-US" altLang="ja-JP" dirty="0"/>
          </a:p>
          <a:p>
            <a:r>
              <a:rPr kumimoji="1" lang="en-US" altLang="ja-JP" dirty="0"/>
              <a:t>,,,</a:t>
            </a:r>
          </a:p>
          <a:p>
            <a:r>
              <a:rPr lang="en-US" altLang="ja-JP" dirty="0"/>
              <a:t>Thank you for playing!!</a:t>
            </a:r>
          </a:p>
          <a:p>
            <a:r>
              <a:rPr lang="ja-JP" altLang="en-US" dirty="0"/>
              <a:t>このゲームを遊んでくれてありがとうございます。</a:t>
            </a:r>
            <a:endParaRPr lang="en-US" altLang="ja-JP" dirty="0"/>
          </a:p>
          <a:p>
            <a:endParaRPr lang="en-US" altLang="ja-JP" dirty="0"/>
          </a:p>
          <a:p>
            <a:endParaRPr kumimoji="1" lang="ja-JP" altLang="en-US" dirty="0"/>
          </a:p>
        </p:txBody>
      </p:sp>
    </p:spTree>
    <p:extLst>
      <p:ext uri="{BB962C8B-B14F-4D97-AF65-F5344CB8AC3E}">
        <p14:creationId xmlns:p14="http://schemas.microsoft.com/office/powerpoint/2010/main" val="377382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そんな宇宙で生まれたての惑星がいた。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2124</TotalTime>
  <Words>2611</Words>
  <Application>Microsoft Office PowerPoint</Application>
  <PresentationFormat>ワイド画面</PresentationFormat>
  <Paragraphs>328</Paragraphs>
  <Slides>40</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40</vt:i4>
      </vt:variant>
    </vt:vector>
  </HeadingPairs>
  <TitlesOfParts>
    <vt:vector size="45"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三すくみとコアについての説明文追記</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126</cp:revision>
  <dcterms:created xsi:type="dcterms:W3CDTF">2019-06-11T05:17:14Z</dcterms:created>
  <dcterms:modified xsi:type="dcterms:W3CDTF">2019-07-09T06:44:11Z</dcterms:modified>
</cp:coreProperties>
</file>

<file path=docProps/thumbnail.jpeg>
</file>